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October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7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October 13,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315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cesofyouth.org/climateactio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lphavilletech.blogspot.com/2011/07/una-tablet-pc-por-menos-de-2-mil-pesos.html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zengei/6943077858" TargetMode="External"/><Relationship Id="rId5" Type="http://schemas.openxmlformats.org/officeDocument/2006/relationships/image" Target="../media/image4.jp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://wccftech.com/ea-vs-activision-showdown-biggest-problem-e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rmany_Mexico_Locator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green leaves in nature">
            <a:extLst>
              <a:ext uri="{FF2B5EF4-FFF2-40B4-BE49-F238E27FC236}">
                <a16:creationId xmlns:a16="http://schemas.microsoft.com/office/drawing/2014/main" id="{A3BDC99C-BE3F-4776-A852-52FDE6597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30C5F-B873-4457-B013-53445821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IDS GROUP PROJECT</a:t>
            </a:r>
            <a:endParaRPr lang="en-FI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8DE2-F0E9-4483-8A68-48461D59B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 err="1">
                <a:solidFill>
                  <a:schemeClr val="bg1"/>
                </a:solidFill>
              </a:rPr>
              <a:t>Meike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knull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 err="1">
                <a:solidFill>
                  <a:schemeClr val="bg1"/>
                </a:solidFill>
              </a:rPr>
              <a:t>kristina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svetova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Timo </a:t>
            </a:r>
            <a:r>
              <a:rPr lang="en-US" sz="1200" dirty="0" err="1">
                <a:solidFill>
                  <a:schemeClr val="bg1"/>
                </a:solidFill>
              </a:rPr>
              <a:t>koski</a:t>
            </a:r>
            <a:endParaRPr lang="en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C1198D2-BDB1-41BB-A700-E19FD621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06F3E-5F38-4537-B1D8-088C989D3931}"/>
              </a:ext>
            </a:extLst>
          </p:cNvPr>
          <p:cNvSpPr txBox="1"/>
          <p:nvPr/>
        </p:nvSpPr>
        <p:spPr>
          <a:xfrm>
            <a:off x="5075824" y="5118916"/>
            <a:ext cx="2040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credit </a:t>
            </a:r>
            <a:r>
              <a:rPr lang="en-US" sz="900" dirty="0" err="1"/>
              <a:t>voicesofyouth</a:t>
            </a:r>
            <a:r>
              <a:rPr lang="en-US" sz="900" dirty="0"/>
              <a:t> </a:t>
            </a:r>
            <a:r>
              <a:rPr lang="en-US" sz="900" dirty="0" err="1"/>
              <a:t>VoY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source</a:t>
            </a:r>
            <a:endParaRPr lang="en-FI" sz="900" dirty="0"/>
          </a:p>
        </p:txBody>
      </p:sp>
    </p:spTree>
    <p:extLst>
      <p:ext uri="{BB962C8B-B14F-4D97-AF65-F5344CB8AC3E}">
        <p14:creationId xmlns:p14="http://schemas.microsoft.com/office/powerpoint/2010/main" val="76642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5F99F9A-1871-4DEB-8294-E34B7E1C0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6522" y="1814610"/>
            <a:ext cx="3819331" cy="26289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F7FD0-60D1-473E-8F59-E86557EB08AA}"/>
              </a:ext>
            </a:extLst>
          </p:cNvPr>
          <p:cNvSpPr txBox="1"/>
          <p:nvPr/>
        </p:nvSpPr>
        <p:spPr>
          <a:xfrm>
            <a:off x="1256522" y="4657522"/>
            <a:ext cx="3819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 dirty="0">
                <a:hlinkClick r:id="rId3" tooltip="https://alphavilletech.blogspot.com/2011/07/una-tablet-pc-por-menos-de-2-mil-pesos.html"/>
              </a:rPr>
              <a:t>This Photo</a:t>
            </a:r>
            <a:r>
              <a:rPr lang="en-FI" sz="900" dirty="0"/>
              <a:t> by Unknown Author is licensed under </a:t>
            </a:r>
            <a:r>
              <a:rPr lang="en-FI" sz="900" dirty="0">
                <a:hlinkClick r:id="rId4" tooltip="https://creativecommons.org/licenses/by/3.0/"/>
              </a:rPr>
              <a:t>CC BY</a:t>
            </a:r>
            <a:endParaRPr lang="en-FI" sz="900" dirty="0"/>
          </a:p>
        </p:txBody>
      </p:sp>
      <p:pic>
        <p:nvPicPr>
          <p:cNvPr id="8" name="Picture 7" descr="A knife with a black handle&#10;&#10;Description automatically generated with low confidence">
            <a:extLst>
              <a:ext uri="{FF2B5EF4-FFF2-40B4-BE49-F238E27FC236}">
                <a16:creationId xmlns:a16="http://schemas.microsoft.com/office/drawing/2014/main" id="{976146FA-DEE2-451F-A62C-EFC28CD2D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21420" y="1814610"/>
            <a:ext cx="3819331" cy="2536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CC613D-DC55-44F0-8DF9-6C021C8E9903}"/>
              </a:ext>
            </a:extLst>
          </p:cNvPr>
          <p:cNvSpPr txBox="1"/>
          <p:nvPr/>
        </p:nvSpPr>
        <p:spPr>
          <a:xfrm>
            <a:off x="7321420" y="4657522"/>
            <a:ext cx="3819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>
                <a:hlinkClick r:id="rId6" tooltip="https://www.flickr.com/photos/zengei/6943077858"/>
              </a:rPr>
              <a:t>This Photo</a:t>
            </a:r>
            <a:r>
              <a:rPr lang="en-FI" sz="900"/>
              <a:t> by Unknown Author is licensed under </a:t>
            </a:r>
            <a:r>
              <a:rPr lang="en-FI" sz="900">
                <a:hlinkClick r:id="rId7" tooltip="https://creativecommons.org/licenses/by-sa/3.0/"/>
              </a:rPr>
              <a:t>CC BY-SA</a:t>
            </a:r>
            <a:endParaRPr lang="en-FI" sz="90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D02FFE9-8DE7-4A25-883C-5190FC80A5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60266" y="2285865"/>
            <a:ext cx="2076740" cy="1695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47C6-84E9-4E94-825E-9EB349D1CC62}"/>
              </a:ext>
            </a:extLst>
          </p:cNvPr>
          <p:cNvSpPr txBox="1"/>
          <p:nvPr/>
        </p:nvSpPr>
        <p:spPr>
          <a:xfrm>
            <a:off x="5160266" y="3981552"/>
            <a:ext cx="207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>
                <a:hlinkClick r:id="rId9" tooltip="http://wccftech.com/ea-vs-activision-showdown-biggest-problem-ea/"/>
              </a:rPr>
              <a:t>This Photo</a:t>
            </a:r>
            <a:r>
              <a:rPr lang="en-FI" sz="900"/>
              <a:t> by Unknown Author is licensed under </a:t>
            </a:r>
            <a:r>
              <a:rPr lang="en-FI" sz="900">
                <a:hlinkClick r:id="rId10" tooltip="https://creativecommons.org/licenses/by-nc-sa/3.0/"/>
              </a:rPr>
              <a:t>CC BY-SA-NC</a:t>
            </a:r>
            <a:endParaRPr lang="en-FI" sz="900"/>
          </a:p>
        </p:txBody>
      </p:sp>
    </p:spTree>
    <p:extLst>
      <p:ext uri="{BB962C8B-B14F-4D97-AF65-F5344CB8AC3E}">
        <p14:creationId xmlns:p14="http://schemas.microsoft.com/office/powerpoint/2010/main" val="189317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F585F6-562B-4E3B-9F6C-DDEC8A53329F}"/>
              </a:ext>
            </a:extLst>
          </p:cNvPr>
          <p:cNvGrpSpPr/>
          <p:nvPr/>
        </p:nvGrpSpPr>
        <p:grpSpPr>
          <a:xfrm>
            <a:off x="4110372" y="1031502"/>
            <a:ext cx="3971255" cy="4794996"/>
            <a:chOff x="4324976" y="1078155"/>
            <a:chExt cx="3971255" cy="4794996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C33C54E5-75D3-4A1F-B136-C08DF3F43B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47877"/>
            <a:stretch/>
          </p:blipFill>
          <p:spPr>
            <a:xfrm>
              <a:off x="4324976" y="1078155"/>
              <a:ext cx="3971255" cy="43333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00576-CFBA-4ABF-9E12-13FC4E7928B2}"/>
                </a:ext>
              </a:extLst>
            </p:cNvPr>
            <p:cNvSpPr txBox="1"/>
            <p:nvPr/>
          </p:nvSpPr>
          <p:spPr>
            <a:xfrm>
              <a:off x="4324976" y="5642319"/>
              <a:ext cx="39712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900">
                  <a:hlinkClick r:id="rId3" tooltip="https://commons.wikimedia.org/wiki/File:Germany_Mexico_Locator.png"/>
                </a:rPr>
                <a:t>This Photo</a:t>
              </a:r>
              <a:r>
                <a:rPr lang="en-FI" sz="900"/>
                <a:t> by Unknown Author is licensed under </a:t>
              </a:r>
              <a:r>
                <a:rPr lang="en-FI" sz="900">
                  <a:hlinkClick r:id="rId4" tooltip="https://creativecommons.org/licenses/by-sa/3.0/"/>
                </a:rPr>
                <a:t>CC BY-SA</a:t>
              </a:r>
              <a:endParaRPr lang="en-FI" sz="9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CDCD765-E054-4335-9D4A-170BAB0E2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19" y="1930477"/>
            <a:ext cx="3726984" cy="27041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4733C-1C7E-4B32-96D6-11FD05C4F5BE}"/>
              </a:ext>
            </a:extLst>
          </p:cNvPr>
          <p:cNvCxnSpPr>
            <a:stCxn id="9" idx="3"/>
          </p:cNvCxnSpPr>
          <p:nvPr/>
        </p:nvCxnSpPr>
        <p:spPr>
          <a:xfrm flipV="1">
            <a:off x="3959603" y="2575420"/>
            <a:ext cx="2416030" cy="70712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E39BF-B68C-4E47-83FB-450D36350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396" y="1930477"/>
            <a:ext cx="3575914" cy="27041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A9D01-2092-430A-BD75-DF3164A2D58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375633" y="2575420"/>
            <a:ext cx="1856763" cy="70712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17BA19-DB41-44E5-97F0-BD0549344502}"/>
              </a:ext>
            </a:extLst>
          </p:cNvPr>
          <p:cNvSpPr txBox="1"/>
          <p:nvPr/>
        </p:nvSpPr>
        <p:spPr>
          <a:xfrm>
            <a:off x="843486" y="1284146"/>
            <a:ext cx="25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 and share of energy production types</a:t>
            </a:r>
            <a:endParaRPr lang="en-FI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7BA0A-1512-4267-82AC-7F47B5A17392}"/>
              </a:ext>
            </a:extLst>
          </p:cNvPr>
          <p:cNvSpPr txBox="1"/>
          <p:nvPr/>
        </p:nvSpPr>
        <p:spPr>
          <a:xfrm>
            <a:off x="8867500" y="1422645"/>
            <a:ext cx="230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rate of paper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956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20DD6-5C79-4593-A082-D51041E2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37" y="737118"/>
            <a:ext cx="8568471" cy="5177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625D1-58FA-4B04-89DB-2D326F2C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477" y="3582958"/>
            <a:ext cx="3093435" cy="233928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923CBE-EC29-4AB9-B50B-C7BD1FD797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86604" y="3325780"/>
            <a:ext cx="4142873" cy="142681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6BA7A7-84E9-4888-9A69-F8AFB3541BE1}"/>
              </a:ext>
            </a:extLst>
          </p:cNvPr>
          <p:cNvSpPr txBox="1"/>
          <p:nvPr/>
        </p:nvSpPr>
        <p:spPr>
          <a:xfrm>
            <a:off x="9323340" y="3244334"/>
            <a:ext cx="230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rate of paper</a:t>
            </a:r>
            <a:endParaRPr lang="en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7C38F-4A8F-4F5E-A596-0619FEA6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477" y="999875"/>
            <a:ext cx="3093435" cy="224445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69A8F0-07F5-4C9B-A24D-02889BD0789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786604" y="2122105"/>
            <a:ext cx="4142873" cy="120367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650D98-4A4F-4A26-95AC-5ABE6BF14B9D}"/>
              </a:ext>
            </a:extLst>
          </p:cNvPr>
          <p:cNvSpPr txBox="1"/>
          <p:nvPr/>
        </p:nvSpPr>
        <p:spPr>
          <a:xfrm>
            <a:off x="9223568" y="413952"/>
            <a:ext cx="25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 and share of energy production types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75204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alendar on table">
            <a:extLst>
              <a:ext uri="{FF2B5EF4-FFF2-40B4-BE49-F238E27FC236}">
                <a16:creationId xmlns:a16="http://schemas.microsoft.com/office/drawing/2014/main" id="{BDF45E58-EA66-4D49-BDBF-83E4668EF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43A9C-D5D0-4C88-B2F8-78A22DBB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20486"/>
            <a:ext cx="5344886" cy="406254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>
                <a:solidFill>
                  <a:schemeClr val="bg1"/>
                </a:solidFill>
              </a:rPr>
              <a:t>Release date </a:t>
            </a:r>
            <a:br>
              <a:rPr lang="en-US" sz="4000" spc="750" dirty="0">
                <a:solidFill>
                  <a:schemeClr val="bg1"/>
                </a:solidFill>
              </a:rPr>
            </a:br>
            <a:r>
              <a:rPr lang="en-US" sz="4000" spc="750" dirty="0">
                <a:solidFill>
                  <a:schemeClr val="bg1"/>
                </a:solidFill>
              </a:rPr>
              <a:t>1.11.2021</a:t>
            </a:r>
            <a:br>
              <a:rPr lang="en-US" sz="4000" spc="750" dirty="0">
                <a:solidFill>
                  <a:schemeClr val="bg1"/>
                </a:solidFill>
              </a:rPr>
            </a:br>
            <a:endParaRPr lang="en-US" sz="4000" spc="75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9942C-FFAC-4242-B612-F496D1B8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4088266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13B38"/>
      </a:dk2>
      <a:lt2>
        <a:srgbClr val="E8E2E3"/>
      </a:lt2>
      <a:accent1>
        <a:srgbClr val="26B2A2"/>
      </a:accent1>
      <a:accent2>
        <a:srgbClr val="1BB865"/>
      </a:accent2>
      <a:accent3>
        <a:srgbClr val="28BA30"/>
      </a:accent3>
      <a:accent4>
        <a:srgbClr val="53B61B"/>
      </a:accent4>
      <a:accent5>
        <a:srgbClr val="8EAB25"/>
      </a:accent5>
      <a:accent6>
        <a:srgbClr val="BE9E1C"/>
      </a:accent6>
      <a:hlink>
        <a:srgbClr val="678B2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</Words>
  <Application>Microsoft Office PowerPoint</Application>
  <PresentationFormat>Widescreen</PresentationFormat>
  <Paragraphs>15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GradientRiseVTI</vt:lpstr>
      <vt:lpstr>IDS GROUP PROJECT</vt:lpstr>
      <vt:lpstr>PowerPoint Presentation</vt:lpstr>
      <vt:lpstr>PowerPoint Presentation</vt:lpstr>
      <vt:lpstr>PowerPoint Presentation</vt:lpstr>
      <vt:lpstr>PowerPoint Presentation</vt:lpstr>
      <vt:lpstr>Release date  1.11.2021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GROUP PROJECT</dc:title>
  <dc:creator>Koski, Timo</dc:creator>
  <cp:lastModifiedBy>Koski, Timo</cp:lastModifiedBy>
  <cp:revision>11</cp:revision>
  <dcterms:created xsi:type="dcterms:W3CDTF">2021-10-08T19:08:51Z</dcterms:created>
  <dcterms:modified xsi:type="dcterms:W3CDTF">2021-10-13T10:19:13Z</dcterms:modified>
</cp:coreProperties>
</file>