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031956"/>
    <a:srgbClr val="052A91"/>
    <a:srgbClr val="2C4288"/>
    <a:srgbClr val="728EDC"/>
    <a:srgbClr val="4472C4"/>
    <a:srgbClr val="203864"/>
    <a:srgbClr val="344FA1"/>
    <a:srgbClr val="EB0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27773" y="2536974"/>
            <a:ext cx="1751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Musterman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12E766-351F-36EE-D7EA-3D7947B73106}"/>
              </a:ext>
            </a:extLst>
          </p:cNvPr>
          <p:cNvSpPr>
            <a:spLocks/>
          </p:cNvSpPr>
          <p:nvPr/>
        </p:nvSpPr>
        <p:spPr>
          <a:xfrm>
            <a:off x="4080022" y="0"/>
            <a:ext cx="3443819" cy="6857389"/>
          </a:xfrm>
          <a:prstGeom prst="roundRect">
            <a:avLst>
              <a:gd name="adj" fmla="val 0"/>
            </a:avLst>
          </a:prstGeom>
          <a:solidFill>
            <a:srgbClr val="03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3127D-8132-DD06-32BF-34E3316DB40C}"/>
              </a:ext>
            </a:extLst>
          </p:cNvPr>
          <p:cNvSpPr txBox="1">
            <a:spLocks/>
          </p:cNvSpPr>
          <p:nvPr/>
        </p:nvSpPr>
        <p:spPr>
          <a:xfrm>
            <a:off x="4235475" y="148461"/>
            <a:ext cx="30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Upload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CEE44-C884-EDAE-D37B-163478680E56}"/>
              </a:ext>
            </a:extLst>
          </p:cNvPr>
          <p:cNvSpPr>
            <a:spLocks/>
          </p:cNvSpPr>
          <p:nvPr/>
        </p:nvSpPr>
        <p:spPr>
          <a:xfrm>
            <a:off x="5644870" y="603814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BC3DF5-78A9-4F9A-A3BE-57C9C71DBE57}"/>
              </a:ext>
            </a:extLst>
          </p:cNvPr>
          <p:cNvSpPr txBox="1">
            <a:spLocks/>
          </p:cNvSpPr>
          <p:nvPr/>
        </p:nvSpPr>
        <p:spPr>
          <a:xfrm>
            <a:off x="4289459" y="2154047"/>
            <a:ext cx="10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Category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223A80-9E45-A218-29E0-C03FF73BFA26}"/>
              </a:ext>
            </a:extLst>
          </p:cNvPr>
          <p:cNvSpPr>
            <a:spLocks/>
          </p:cNvSpPr>
          <p:nvPr/>
        </p:nvSpPr>
        <p:spPr>
          <a:xfrm>
            <a:off x="6676125" y="2645936"/>
            <a:ext cx="535376" cy="532800"/>
          </a:xfrm>
          <a:prstGeom prst="roundRect">
            <a:avLst>
              <a:gd name="adj" fmla="val 50000"/>
            </a:avLst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12272A-4B0E-3A2A-5A5F-5BD6C11AA0B0}"/>
              </a:ext>
            </a:extLst>
          </p:cNvPr>
          <p:cNvSpPr txBox="1">
            <a:spLocks/>
          </p:cNvSpPr>
          <p:nvPr/>
        </p:nvSpPr>
        <p:spPr>
          <a:xfrm>
            <a:off x="4302868" y="33438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8F3179-A057-DA06-84B8-A4DF3D9CABD4}"/>
              </a:ext>
            </a:extLst>
          </p:cNvPr>
          <p:cNvSpPr txBox="1">
            <a:spLocks/>
          </p:cNvSpPr>
          <p:nvPr/>
        </p:nvSpPr>
        <p:spPr>
          <a:xfrm>
            <a:off x="4316861" y="3626442"/>
            <a:ext cx="1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&lt;Date Select&gt;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8F1D79-DF7E-A012-F5E1-1A8868CE6458}"/>
              </a:ext>
            </a:extLst>
          </p:cNvPr>
          <p:cNvSpPr txBox="1">
            <a:spLocks/>
          </p:cNvSpPr>
          <p:nvPr/>
        </p:nvSpPr>
        <p:spPr>
          <a:xfrm>
            <a:off x="4323501" y="474346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Comments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89EF6E1-D978-AA10-09DB-2123D3988D46}"/>
              </a:ext>
            </a:extLst>
          </p:cNvPr>
          <p:cNvSpPr>
            <a:spLocks/>
          </p:cNvSpPr>
          <p:nvPr/>
        </p:nvSpPr>
        <p:spPr>
          <a:xfrm>
            <a:off x="4323501" y="5123497"/>
            <a:ext cx="2861622" cy="76629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4834B5-7E18-95EA-5527-FBE3B69E0148}"/>
              </a:ext>
            </a:extLst>
          </p:cNvPr>
          <p:cNvSpPr txBox="1">
            <a:spLocks/>
          </p:cNvSpPr>
          <p:nvPr/>
        </p:nvSpPr>
        <p:spPr>
          <a:xfrm>
            <a:off x="4302868" y="3923245"/>
            <a:ext cx="2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Time / BPM / Km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19596F1-928F-AAFC-3D60-9F448ACF866F}"/>
              </a:ext>
            </a:extLst>
          </p:cNvPr>
          <p:cNvCxnSpPr>
            <a:cxnSpLocks/>
          </p:cNvCxnSpPr>
          <p:nvPr/>
        </p:nvCxnSpPr>
        <p:spPr>
          <a:xfrm>
            <a:off x="4328256" y="4669376"/>
            <a:ext cx="2784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87473A9-121E-EAEB-E8DC-55CEE1972AE9}"/>
              </a:ext>
            </a:extLst>
          </p:cNvPr>
          <p:cNvSpPr txBox="1">
            <a:spLocks/>
          </p:cNvSpPr>
          <p:nvPr/>
        </p:nvSpPr>
        <p:spPr>
          <a:xfrm>
            <a:off x="4337028" y="4292577"/>
            <a:ext cx="144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00:00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1075911-125E-78B9-E357-8A493EC23E5F}"/>
              </a:ext>
            </a:extLst>
          </p:cNvPr>
          <p:cNvGrpSpPr/>
          <p:nvPr/>
        </p:nvGrpSpPr>
        <p:grpSpPr>
          <a:xfrm>
            <a:off x="188557" y="854323"/>
            <a:ext cx="1518249" cy="1518249"/>
            <a:chOff x="334126" y="833919"/>
            <a:chExt cx="1518249" cy="15182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1E7B25-1743-DB45-47A6-762F0D704291}"/>
                </a:ext>
              </a:extLst>
            </p:cNvPr>
            <p:cNvSpPr/>
            <p:nvPr/>
          </p:nvSpPr>
          <p:spPr>
            <a:xfrm>
              <a:off x="334126" y="833919"/>
              <a:ext cx="1518249" cy="1518249"/>
            </a:xfrm>
            <a:prstGeom prst="ellipse">
              <a:avLst/>
            </a:prstGeom>
            <a:noFill/>
            <a:ln w="57150">
              <a:solidFill>
                <a:srgbClr val="052A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AFE08C-EC52-7CD2-12BD-B3CF13A74C4F}"/>
                </a:ext>
              </a:extLst>
            </p:cNvPr>
            <p:cNvSpPr/>
            <p:nvPr/>
          </p:nvSpPr>
          <p:spPr>
            <a:xfrm>
              <a:off x="435485" y="935278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D28DB0C-22E1-EB5F-04B9-266DE2FC0084}"/>
                </a:ext>
              </a:extLst>
            </p:cNvPr>
            <p:cNvSpPr/>
            <p:nvPr/>
          </p:nvSpPr>
          <p:spPr>
            <a:xfrm>
              <a:off x="849573" y="1198910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97D127D-C1B1-4A92-2FBE-50A8C7460BDF}"/>
                </a:ext>
              </a:extLst>
            </p:cNvPr>
            <p:cNvSpPr/>
            <p:nvPr/>
          </p:nvSpPr>
          <p:spPr>
            <a:xfrm>
              <a:off x="672472" y="1714810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630186-544D-E8E3-43EF-6A87A2BAA9B4}"/>
              </a:ext>
            </a:extLst>
          </p:cNvPr>
          <p:cNvGrpSpPr/>
          <p:nvPr/>
        </p:nvGrpSpPr>
        <p:grpSpPr>
          <a:xfrm>
            <a:off x="382977" y="3770568"/>
            <a:ext cx="2154159" cy="731295"/>
            <a:chOff x="365051" y="3758000"/>
            <a:chExt cx="2154159" cy="731295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71663EC7-012B-27BA-C8AB-02288CE2B055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</a:t>
              </a:r>
              <a:r>
                <a:rPr lang="de-DE" sz="1100" dirty="0"/>
                <a:t>                 </a:t>
              </a:r>
              <a:r>
                <a:rPr lang="de-DE" sz="1600" dirty="0"/>
                <a:t>14,8s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F6FA3F3-C3CD-4E86-A7E4-CE22D6A13F3B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72656A3-B4AD-8526-2FA9-939AE785FE3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806038" y="3871772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8007539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302553" y="229953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316254" y="1463900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387122" y="1808589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>
            <a:off x="4421823" y="603814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318901" y="38444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335497" y="296587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323294" y="1092513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345479" y="3339884"/>
            <a:ext cx="708583" cy="406967"/>
          </a:xfrm>
          <a:prstGeom prst="roundRect">
            <a:avLst/>
          </a:prstGeom>
          <a:solidFill>
            <a:srgbClr val="2C428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9161970" y="3323459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367352" y="3323459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FFF51C1-3F0F-FAE7-3812-2B4164AAF40B}"/>
              </a:ext>
            </a:extLst>
          </p:cNvPr>
          <p:cNvGrpSpPr/>
          <p:nvPr/>
        </p:nvGrpSpPr>
        <p:grpSpPr>
          <a:xfrm>
            <a:off x="8340733" y="4293432"/>
            <a:ext cx="3101896" cy="406967"/>
            <a:chOff x="8099637" y="4292821"/>
            <a:chExt cx="3101896" cy="406967"/>
          </a:xfrm>
        </p:grpSpPr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171AD20-B2F8-ED05-585E-04D4EAE11374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133033C-2FF1-4C90-2EB5-4B79D1206A26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440E935-316D-EC83-8CDD-6EFDAD88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340733" y="5463863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399020" y="5495656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0C22E45-9DF2-5B8B-3606-DE5AD59DACF7}"/>
              </a:ext>
            </a:extLst>
          </p:cNvPr>
          <p:cNvGrpSpPr/>
          <p:nvPr/>
        </p:nvGrpSpPr>
        <p:grpSpPr>
          <a:xfrm>
            <a:off x="8360385" y="4932022"/>
            <a:ext cx="3101896" cy="406967"/>
            <a:chOff x="8119289" y="4931411"/>
            <a:chExt cx="3101896" cy="406967"/>
          </a:xfrm>
        </p:grpSpPr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29F18E6E-0376-FBD3-940F-B0A636B3A179}"/>
                </a:ext>
              </a:extLst>
            </p:cNvPr>
            <p:cNvSpPr/>
            <p:nvPr/>
          </p:nvSpPr>
          <p:spPr>
            <a:xfrm>
              <a:off x="8119289" y="493141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8A5D1A2-1188-040E-9386-46A36CA81038}"/>
                </a:ext>
              </a:extLst>
            </p:cNvPr>
            <p:cNvGrpSpPr/>
            <p:nvPr/>
          </p:nvGrpSpPr>
          <p:grpSpPr>
            <a:xfrm>
              <a:off x="8177576" y="4963204"/>
              <a:ext cx="364905" cy="364905"/>
              <a:chOff x="7934606" y="4575395"/>
              <a:chExt cx="1315529" cy="131552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192B754-35B6-59CE-FE02-727B652164EF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6C748E-098F-FB5B-DE14-4239F0BF29DB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227D53D-0F5D-0105-239E-B21FDB60EB23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BF1A102-05B8-3204-B0BB-3DE35A7384E9}"/>
                </a:ext>
              </a:extLst>
            </p:cNvPr>
            <p:cNvSpPr/>
            <p:nvPr/>
          </p:nvSpPr>
          <p:spPr>
            <a:xfrm>
              <a:off x="10824434" y="4963204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1065530" y="5506872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9082771" y="6005553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323294" y="197786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345479" y="2346322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09D7CD-8EA9-16C7-82E5-8E96D2C80EC2}"/>
              </a:ext>
            </a:extLst>
          </p:cNvPr>
          <p:cNvGrpSpPr/>
          <p:nvPr/>
        </p:nvGrpSpPr>
        <p:grpSpPr>
          <a:xfrm>
            <a:off x="405187" y="4667963"/>
            <a:ext cx="2154159" cy="731295"/>
            <a:chOff x="365051" y="3758000"/>
            <a:chExt cx="2154159" cy="7312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DEC9E7D-3750-7922-51C6-3EBDEF9CFCA8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        </a:t>
              </a:r>
              <a:r>
                <a:rPr lang="de-DE" sz="1600" dirty="0"/>
                <a:t>1:45,20s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1000m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81164FB-AD4C-1AA5-7B6D-9AD25C5A518F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30446C-563C-8022-B553-1595B14508D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3A143EC5-0E1F-95BA-3FEF-F42AD6939D5C}"/>
              </a:ext>
            </a:extLst>
          </p:cNvPr>
          <p:cNvSpPr/>
          <p:nvPr/>
        </p:nvSpPr>
        <p:spPr>
          <a:xfrm>
            <a:off x="2801335" y="4758458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F62558-7A24-B2E3-4B37-82B79721E91C}"/>
              </a:ext>
            </a:extLst>
          </p:cNvPr>
          <p:cNvSpPr txBox="1">
            <a:spLocks/>
          </p:cNvSpPr>
          <p:nvPr/>
        </p:nvSpPr>
        <p:spPr>
          <a:xfrm>
            <a:off x="18268" y="5638463"/>
            <a:ext cx="37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Show </a:t>
            </a:r>
            <a:r>
              <a:rPr lang="de-DE" dirty="0" err="1">
                <a:solidFill>
                  <a:srgbClr val="728EDC"/>
                </a:solidFill>
              </a:rPr>
              <a:t>more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F08E9F-DB3A-EC35-E089-1D026AFCE05B}"/>
              </a:ext>
            </a:extLst>
          </p:cNvPr>
          <p:cNvSpPr/>
          <p:nvPr/>
        </p:nvSpPr>
        <p:spPr>
          <a:xfrm>
            <a:off x="435485" y="6327427"/>
            <a:ext cx="297194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D5252-8DD3-DFD2-69A6-7F066606AC41}"/>
              </a:ext>
            </a:extLst>
          </p:cNvPr>
          <p:cNvSpPr/>
          <p:nvPr/>
        </p:nvSpPr>
        <p:spPr>
          <a:xfrm>
            <a:off x="2223737" y="1320865"/>
            <a:ext cx="1144467" cy="49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Upload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613A055-D18D-5704-D378-FB4A3DB37B7D}"/>
              </a:ext>
            </a:extLst>
          </p:cNvPr>
          <p:cNvSpPr>
            <a:spLocks/>
          </p:cNvSpPr>
          <p:nvPr/>
        </p:nvSpPr>
        <p:spPr>
          <a:xfrm>
            <a:off x="4337028" y="2546689"/>
            <a:ext cx="2154159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	        </a:t>
            </a:r>
            <a:r>
              <a:rPr lang="de-DE" sz="1600" dirty="0"/>
              <a:t>1:45,20s</a:t>
            </a:r>
            <a:endParaRPr lang="de-DE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1000m</a:t>
            </a:r>
          </a:p>
          <a:p>
            <a:r>
              <a:rPr lang="de-DE" sz="1100" dirty="0"/>
              <a:t> 	                 75%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3575418-A193-D0D6-C6C9-F67FD44F7009}"/>
              </a:ext>
            </a:extLst>
          </p:cNvPr>
          <p:cNvSpPr/>
          <p:nvPr/>
        </p:nvSpPr>
        <p:spPr>
          <a:xfrm>
            <a:off x="4398524" y="735539"/>
            <a:ext cx="1093843" cy="406967"/>
          </a:xfrm>
          <a:prstGeom prst="roundRect">
            <a:avLst/>
          </a:prstGeom>
          <a:solidFill>
            <a:srgbClr val="2C428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1E35119-6009-0976-57DA-EEA910000BD0}"/>
              </a:ext>
            </a:extLst>
          </p:cNvPr>
          <p:cNvSpPr/>
          <p:nvPr/>
        </p:nvSpPr>
        <p:spPr>
          <a:xfrm>
            <a:off x="5718414" y="731794"/>
            <a:ext cx="1341131" cy="406967"/>
          </a:xfrm>
          <a:prstGeom prst="roundRect">
            <a:avLst/>
          </a:prstGeom>
          <a:solidFill>
            <a:srgbClr val="2C428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others</a:t>
            </a: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581DA97-0D6A-B9C8-1694-6305D4E8E3F0}"/>
              </a:ext>
            </a:extLst>
          </p:cNvPr>
          <p:cNvGrpSpPr/>
          <p:nvPr/>
        </p:nvGrpSpPr>
        <p:grpSpPr>
          <a:xfrm>
            <a:off x="4406621" y="1228243"/>
            <a:ext cx="2677997" cy="406967"/>
            <a:chOff x="8099637" y="4292821"/>
            <a:chExt cx="3101896" cy="406967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06B144C-71F1-BEA1-68A7-ABC8D0158428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765CD1E-246E-6E62-1F1F-2F09F40CF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B9F1FC0-9452-B69C-6155-F4FEA1BC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852C2CC9-2D1D-EDB1-DF0F-537B66743E0C}"/>
              </a:ext>
            </a:extLst>
          </p:cNvPr>
          <p:cNvGrpSpPr/>
          <p:nvPr/>
        </p:nvGrpSpPr>
        <p:grpSpPr>
          <a:xfrm>
            <a:off x="4406829" y="1754732"/>
            <a:ext cx="2676732" cy="406967"/>
            <a:chOff x="4406829" y="1754732"/>
            <a:chExt cx="2676732" cy="406967"/>
          </a:xfrm>
        </p:grpSpPr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CFA3EB2E-191E-CFA7-D002-BD846F50405B}"/>
                </a:ext>
              </a:extLst>
            </p:cNvPr>
            <p:cNvSpPr/>
            <p:nvPr/>
          </p:nvSpPr>
          <p:spPr>
            <a:xfrm>
              <a:off x="4406829" y="1754732"/>
              <a:ext cx="2676732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687F73E-E7ED-BC08-5216-6FF936A0E832}"/>
                </a:ext>
              </a:extLst>
            </p:cNvPr>
            <p:cNvGrpSpPr/>
            <p:nvPr/>
          </p:nvGrpSpPr>
          <p:grpSpPr>
            <a:xfrm>
              <a:off x="4465116" y="1786525"/>
              <a:ext cx="364905" cy="364905"/>
              <a:chOff x="7934606" y="4575395"/>
              <a:chExt cx="1315529" cy="131552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E2450513-3A4D-72AB-285C-67B944E76B62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887021C0-25D2-3ABD-AE16-F5158FC97910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1B47E3C1-C982-A631-5253-406037367F72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F7079E2-6F03-D607-735E-4CE266008DA9}"/>
                </a:ext>
              </a:extLst>
            </p:cNvPr>
            <p:cNvSpPr/>
            <p:nvPr/>
          </p:nvSpPr>
          <p:spPr>
            <a:xfrm>
              <a:off x="6627876" y="1787362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09081DC-350F-B1E2-7315-62EE2A489F4C}"/>
              </a:ext>
            </a:extLst>
          </p:cNvPr>
          <p:cNvCxnSpPr/>
          <p:nvPr/>
        </p:nvCxnSpPr>
        <p:spPr>
          <a:xfrm>
            <a:off x="7523841" y="2925745"/>
            <a:ext cx="48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9DCD3C-E211-35C0-72C2-ED6476C56C77}"/>
              </a:ext>
            </a:extLst>
          </p:cNvPr>
          <p:cNvSpPr/>
          <p:nvPr/>
        </p:nvSpPr>
        <p:spPr>
          <a:xfrm>
            <a:off x="1977127" y="2469821"/>
            <a:ext cx="1985475" cy="679991"/>
          </a:xfrm>
          <a:prstGeom prst="roundRect">
            <a:avLst>
              <a:gd name="adj" fmla="val 36346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2 / 10 personal </a:t>
            </a:r>
            <a:r>
              <a:rPr lang="de-DE" dirty="0" err="1">
                <a:solidFill>
                  <a:schemeClr val="bg1"/>
                </a:solidFill>
              </a:rPr>
              <a:t>goals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reached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A53DB3B-4267-43C4-091A-7A9B171B3D4D}"/>
              </a:ext>
            </a:extLst>
          </p:cNvPr>
          <p:cNvCxnSpPr>
            <a:cxnSpLocks/>
          </p:cNvCxnSpPr>
          <p:nvPr/>
        </p:nvCxnSpPr>
        <p:spPr>
          <a:xfrm rot="21550660">
            <a:off x="4494211" y="3183375"/>
            <a:ext cx="8589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F1207A-C048-BBAE-F3EE-54AFC78AAA4E}"/>
              </a:ext>
            </a:extLst>
          </p:cNvPr>
          <p:cNvCxnSpPr>
            <a:cxnSpLocks/>
          </p:cNvCxnSpPr>
          <p:nvPr/>
        </p:nvCxnSpPr>
        <p:spPr>
          <a:xfrm rot="21550660">
            <a:off x="5353137" y="3176114"/>
            <a:ext cx="3652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0" y="-12513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description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(new)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3" y="860954"/>
            <a:ext cx="177304" cy="1773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7" y="127940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440686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C4486D8-4E76-24E3-1463-D522513C3A06}"/>
              </a:ext>
            </a:extLst>
          </p:cNvPr>
          <p:cNvGrpSpPr/>
          <p:nvPr/>
        </p:nvGrpSpPr>
        <p:grpSpPr>
          <a:xfrm>
            <a:off x="4741646" y="2180247"/>
            <a:ext cx="3101896" cy="406967"/>
            <a:chOff x="4263282" y="2135786"/>
            <a:chExt cx="3101896" cy="406967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D06C759-067E-BA8A-0EE2-67AF54EC64E6}"/>
                </a:ext>
              </a:extLst>
            </p:cNvPr>
            <p:cNvSpPr/>
            <p:nvPr/>
          </p:nvSpPr>
          <p:spPr>
            <a:xfrm>
              <a:off x="4263282" y="2135786"/>
              <a:ext cx="3101896" cy="406967"/>
            </a:xfrm>
            <a:prstGeom prst="roundRect">
              <a:avLst/>
            </a:prstGeom>
            <a:solidFill>
              <a:srgbClr val="2C428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A8C6D-A481-AA5C-0B9D-7B88F7E80F67}"/>
                </a:ext>
              </a:extLst>
            </p:cNvPr>
            <p:cNvGrpSpPr/>
            <p:nvPr/>
          </p:nvGrpSpPr>
          <p:grpSpPr>
            <a:xfrm>
              <a:off x="4321569" y="2167579"/>
              <a:ext cx="364905" cy="364905"/>
              <a:chOff x="7934606" y="4575395"/>
              <a:chExt cx="1315529" cy="131552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B904AE-767C-EF1C-EC35-D6484F4E4761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D92BFA3-6C40-154E-4073-2FDA77F5E021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D666753-7E29-2541-A458-6274A6E9A3E9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741646" y="341648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741646" y="2716502"/>
            <a:ext cx="1966612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sz="1100" dirty="0"/>
              <a:t> / </a:t>
            </a:r>
            <a:r>
              <a:rPr lang="de-DE" sz="1100" dirty="0" err="1"/>
              <a:t>remove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6899294" y="2710184"/>
            <a:ext cx="99330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28F684-34EF-57E0-ABA4-3440B4D56372}"/>
              </a:ext>
            </a:extLst>
          </p:cNvPr>
          <p:cNvGrpSpPr/>
          <p:nvPr/>
        </p:nvGrpSpPr>
        <p:grpSpPr>
          <a:xfrm>
            <a:off x="4721994" y="3952742"/>
            <a:ext cx="3101896" cy="406967"/>
            <a:chOff x="4243630" y="2667627"/>
            <a:chExt cx="3101896" cy="40696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7842F0-C50D-A883-9217-75232FBDB559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934DB00-2792-3E55-FFD7-A1F6C5EF4FCA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894E6E6-0B4F-DE48-B0E4-1EAEB0758F3B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7175065-6210-4F16-9C03-766D64DF7D93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2F10BA5-23C5-C4FB-A722-F8C6D19AD7DC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70290F-6778-4AEA-9654-17EAA46618F9}"/>
              </a:ext>
            </a:extLst>
          </p:cNvPr>
          <p:cNvSpPr txBox="1"/>
          <p:nvPr/>
        </p:nvSpPr>
        <p:spPr>
          <a:xfrm>
            <a:off x="4406865" y="207197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200m &gt;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Manage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Athletes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3DBB13F-F693-D4B9-A454-EF4E48612523}"/>
              </a:ext>
            </a:extLst>
          </p:cNvPr>
          <p:cNvSpPr>
            <a:spLocks/>
          </p:cNvSpPr>
          <p:nvPr/>
        </p:nvSpPr>
        <p:spPr>
          <a:xfrm>
            <a:off x="4865669" y="618201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1CC5BC0-09B0-1E59-228F-9DA71FCA914F}"/>
              </a:ext>
            </a:extLst>
          </p:cNvPr>
          <p:cNvGrpSpPr/>
          <p:nvPr/>
        </p:nvGrpSpPr>
        <p:grpSpPr>
          <a:xfrm>
            <a:off x="4721994" y="1541657"/>
            <a:ext cx="3101896" cy="406967"/>
            <a:chOff x="4243630" y="1497196"/>
            <a:chExt cx="3101896" cy="406967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040BB1C-C68B-F55A-2D65-3EBBBE43D1A6}"/>
                </a:ext>
              </a:extLst>
            </p:cNvPr>
            <p:cNvSpPr/>
            <p:nvPr/>
          </p:nvSpPr>
          <p:spPr>
            <a:xfrm>
              <a:off x="4243630" y="1497196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54A28D-B2A2-E14D-2D28-F7F16D48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62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8E856CEA-B15E-1522-6C48-94527DD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99" y="1579939"/>
              <a:ext cx="270725" cy="293357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32094E2-A16B-C3B2-A9E9-840269BD6C83}"/>
              </a:ext>
            </a:extLst>
          </p:cNvPr>
          <p:cNvGrpSpPr/>
          <p:nvPr/>
        </p:nvGrpSpPr>
        <p:grpSpPr>
          <a:xfrm>
            <a:off x="8762589" y="1457370"/>
            <a:ext cx="3101896" cy="3335396"/>
            <a:chOff x="8174928" y="1497196"/>
            <a:chExt cx="3101896" cy="3335396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A649432-01A3-122D-C336-8E42206BBFB5}"/>
                </a:ext>
              </a:extLst>
            </p:cNvPr>
            <p:cNvSpPr/>
            <p:nvPr/>
          </p:nvSpPr>
          <p:spPr>
            <a:xfrm>
              <a:off x="8174928" y="1497196"/>
              <a:ext cx="3101896" cy="3335396"/>
            </a:xfrm>
            <a:prstGeom prst="roundRect">
              <a:avLst>
                <a:gd name="adj" fmla="val 6740"/>
              </a:avLst>
            </a:prstGeom>
            <a:solidFill>
              <a:srgbClr val="2C4288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C2D71BF-04A1-4297-E851-EBD2EC9D8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57060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459DC1C-3658-43B5-5FBE-0734C4D5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997" y="1579939"/>
              <a:ext cx="270725" cy="293357"/>
            </a:xfrm>
            <a:prstGeom prst="rect">
              <a:avLst/>
            </a:prstGeom>
          </p:spPr>
        </p:pic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98D2953-3318-D544-55EE-6AEC6CC1B5F3}"/>
                </a:ext>
              </a:extLst>
            </p:cNvPr>
            <p:cNvGrpSpPr/>
            <p:nvPr/>
          </p:nvGrpSpPr>
          <p:grpSpPr>
            <a:xfrm>
              <a:off x="8336467" y="2135785"/>
              <a:ext cx="2778817" cy="406967"/>
              <a:chOff x="4243630" y="2667627"/>
              <a:chExt cx="3101896" cy="406967"/>
            </a:xfrm>
          </p:grpSpPr>
          <p:sp>
            <p:nvSpPr>
              <p:cNvPr id="57" name="Rechteck: abgerundete Ecken 56">
                <a:extLst>
                  <a:ext uri="{FF2B5EF4-FFF2-40B4-BE49-F238E27FC236}">
                    <a16:creationId xmlns:a16="http://schemas.microsoft.com/office/drawing/2014/main" id="{60E069FB-ACA1-21DE-8796-A93C71A89C6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168A2C0-7692-5CAA-F122-E580FEA0E30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794CC4E0-18A8-65B5-AEE4-E7499EEBF87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7D3A7A1B-9666-98A8-58AD-B0EEC02B84F3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2B15712-2F60-394C-2737-A54E29FB64AC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CE5DB9A-C082-F6E6-389E-5F61AA0B272B}"/>
                </a:ext>
              </a:extLst>
            </p:cNvPr>
            <p:cNvGrpSpPr/>
            <p:nvPr/>
          </p:nvGrpSpPr>
          <p:grpSpPr>
            <a:xfrm>
              <a:off x="8336466" y="2662899"/>
              <a:ext cx="2778817" cy="406967"/>
              <a:chOff x="4243630" y="2667627"/>
              <a:chExt cx="3101896" cy="406967"/>
            </a:xfrm>
          </p:grpSpPr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A6492FA4-3D0D-CFBA-221A-8F2348D8AC8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AD08BA3D-E664-05D7-F4D5-3E359B62C53F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0C0284CC-C45D-8431-0006-34D3BC90DE2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AA937EA-1B3D-4106-4BD4-F5AE25E7FFEC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E6AC76AC-F317-C0EE-7FB1-EA4BD9836D90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463463F-76B8-19A2-A585-B2E6BADC52F4}"/>
                </a:ext>
              </a:extLst>
            </p:cNvPr>
            <p:cNvGrpSpPr/>
            <p:nvPr/>
          </p:nvGrpSpPr>
          <p:grpSpPr>
            <a:xfrm>
              <a:off x="8336465" y="3190013"/>
              <a:ext cx="2778817" cy="406967"/>
              <a:chOff x="4243630" y="2667627"/>
              <a:chExt cx="3101896" cy="406967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FC4FC930-88B7-286A-1837-2DB70099E496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F38A92C0-AEE4-F09A-B6EA-730608248AAB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7183B3B3-1240-1F42-B15D-73A5AD54E98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C9AFD7D4-4094-0F45-90AB-D4A6BDC59D46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E9A6657-9E99-65A1-4DAA-0E0733D41902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9E58269-10E5-E2C8-385C-F6E42FB9A7CF}"/>
                </a:ext>
              </a:extLst>
            </p:cNvPr>
            <p:cNvGrpSpPr/>
            <p:nvPr/>
          </p:nvGrpSpPr>
          <p:grpSpPr>
            <a:xfrm>
              <a:off x="8336464" y="3747814"/>
              <a:ext cx="2778817" cy="406967"/>
              <a:chOff x="4243630" y="2667627"/>
              <a:chExt cx="3101896" cy="406967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D243E796-2929-0C8D-84D0-AFE9C2F3AF08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66BE3CE2-E9A6-46D4-9B99-93AB5DCDEF99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7AE350A-176D-1B32-917B-687EC21E2DD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97239C3-252E-301C-973A-9C8C8EBFF0BE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EAF67C2F-D32B-478E-9BBB-24DC2DD1F23E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066020B-E7B1-805D-2208-2791C779B152}"/>
                </a:ext>
              </a:extLst>
            </p:cNvPr>
            <p:cNvGrpSpPr/>
            <p:nvPr/>
          </p:nvGrpSpPr>
          <p:grpSpPr>
            <a:xfrm>
              <a:off x="8336464" y="4301594"/>
              <a:ext cx="2778817" cy="406967"/>
              <a:chOff x="4243630" y="2667627"/>
              <a:chExt cx="3101896" cy="406967"/>
            </a:xfrm>
          </p:grpSpPr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8B586F6D-3252-6B17-5194-D43376567A6D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4AA9CD65-377B-6CAB-7C79-9D1AEE777BE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1E64773-D098-F9D2-9B3F-2100F978D9A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4B6E4238-1CAD-0C8E-57EC-E85CE907B37A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9FA8102-7B8B-2872-8716-68A7E604A25F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AFDF20B-83AB-1791-DDA9-B1BD34E8B6AE}"/>
              </a:ext>
            </a:extLst>
          </p:cNvPr>
          <p:cNvCxnSpPr>
            <a:cxnSpLocks/>
          </p:cNvCxnSpPr>
          <p:nvPr/>
        </p:nvCxnSpPr>
        <p:spPr>
          <a:xfrm>
            <a:off x="8144332" y="1771078"/>
            <a:ext cx="51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739F053-52A8-7A3F-B3ED-B8622872821A}"/>
              </a:ext>
            </a:extLst>
          </p:cNvPr>
          <p:cNvCxnSpPr/>
          <p:nvPr/>
        </p:nvCxnSpPr>
        <p:spPr>
          <a:xfrm>
            <a:off x="3853543" y="4660818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3702C60-3233-D09D-6C05-C01B54A0DC52}"/>
              </a:ext>
            </a:extLst>
          </p:cNvPr>
          <p:cNvSpPr>
            <a:spLocks/>
          </p:cNvSpPr>
          <p:nvPr/>
        </p:nvSpPr>
        <p:spPr>
          <a:xfrm>
            <a:off x="6159327" y="618201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2E8FA80-B2BA-D907-039C-5D91357A4369}"/>
              </a:ext>
            </a:extLst>
          </p:cNvPr>
          <p:cNvSpPr txBox="1"/>
          <p:nvPr/>
        </p:nvSpPr>
        <p:spPr>
          <a:xfrm>
            <a:off x="20556" y="4989727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3C35A7-A87A-65C3-2D91-B38559A99741}"/>
              </a:ext>
            </a:extLst>
          </p:cNvPr>
          <p:cNvSpPr/>
          <p:nvPr/>
        </p:nvSpPr>
        <p:spPr>
          <a:xfrm>
            <a:off x="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FFE890-24C6-AF72-6CF1-A7314F16D3C9}"/>
              </a:ext>
            </a:extLst>
          </p:cNvPr>
          <p:cNvSpPr txBox="1"/>
          <p:nvPr/>
        </p:nvSpPr>
        <p:spPr>
          <a:xfrm>
            <a:off x="0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B4D0AF3-EA3A-D191-0AE4-D93002585C74}"/>
              </a:ext>
            </a:extLst>
          </p:cNvPr>
          <p:cNvSpPr/>
          <p:nvPr/>
        </p:nvSpPr>
        <p:spPr>
          <a:xfrm>
            <a:off x="260230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420853-6FF4-7F7A-5E6A-8536643314FD}"/>
              </a:ext>
            </a:extLst>
          </p:cNvPr>
          <p:cNvSpPr/>
          <p:nvPr/>
        </p:nvSpPr>
        <p:spPr>
          <a:xfrm>
            <a:off x="1966705" y="774441"/>
            <a:ext cx="14462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35CA90B-122B-44CF-B044-006E9FDAF4FC}"/>
              </a:ext>
            </a:extLst>
          </p:cNvPr>
          <p:cNvGrpSpPr/>
          <p:nvPr/>
        </p:nvGrpSpPr>
        <p:grpSpPr>
          <a:xfrm>
            <a:off x="2257011" y="890527"/>
            <a:ext cx="195943" cy="137160"/>
            <a:chOff x="2689827" y="2230016"/>
            <a:chExt cx="195943" cy="13716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6C8A27-E329-0EE3-4E43-F15685E7422C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9D1E616-4118-1B0A-4325-040A9752D8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6063F8-A068-EDA9-7903-FEC7AF3B826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E36A91-697F-8CFC-D650-17B96046C2FF}"/>
              </a:ext>
            </a:extLst>
          </p:cNvPr>
          <p:cNvGrpSpPr/>
          <p:nvPr/>
        </p:nvGrpSpPr>
        <p:grpSpPr>
          <a:xfrm>
            <a:off x="394208" y="911155"/>
            <a:ext cx="388977" cy="79248"/>
            <a:chOff x="1328928" y="2810256"/>
            <a:chExt cx="388977" cy="79248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D2FCAD-5542-7D14-78D0-C83D1021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23C7FA-A1F9-42B3-2C25-90843475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8688AEF-7088-7673-3723-E83814AE5B7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FD3294-7FB9-76F4-91BA-56C1527B9DAB}"/>
              </a:ext>
            </a:extLst>
          </p:cNvPr>
          <p:cNvCxnSpPr/>
          <p:nvPr/>
        </p:nvCxnSpPr>
        <p:spPr>
          <a:xfrm>
            <a:off x="671425" y="4414520"/>
            <a:ext cx="20015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D0CE6BD-7C2E-E0EB-3B5F-FB4A142D47C3}"/>
              </a:ext>
            </a:extLst>
          </p:cNvPr>
          <p:cNvCxnSpPr>
            <a:cxnSpLocks/>
          </p:cNvCxnSpPr>
          <p:nvPr/>
        </p:nvCxnSpPr>
        <p:spPr>
          <a:xfrm flipV="1">
            <a:off x="671425" y="2468880"/>
            <a:ext cx="0" cy="1945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3B9489D-D2A0-20C4-970A-B6E03D74BA54}"/>
              </a:ext>
            </a:extLst>
          </p:cNvPr>
          <p:cNvSpPr/>
          <p:nvPr/>
        </p:nvSpPr>
        <p:spPr>
          <a:xfrm>
            <a:off x="983352" y="2025929"/>
            <a:ext cx="1360575" cy="339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 Muster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B1E679-61A0-8608-4737-2AA792CDAB0A}"/>
              </a:ext>
            </a:extLst>
          </p:cNvPr>
          <p:cNvSpPr/>
          <p:nvPr/>
        </p:nvSpPr>
        <p:spPr>
          <a:xfrm>
            <a:off x="4227266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AE854A-095B-FB5F-A225-010D0EC73A7B}"/>
              </a:ext>
            </a:extLst>
          </p:cNvPr>
          <p:cNvSpPr txBox="1"/>
          <p:nvPr/>
        </p:nvSpPr>
        <p:spPr>
          <a:xfrm>
            <a:off x="4227266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C215184-E728-AEE4-7F8D-5CB3F4AEE39E}"/>
              </a:ext>
            </a:extLst>
          </p:cNvPr>
          <p:cNvSpPr/>
          <p:nvPr/>
        </p:nvSpPr>
        <p:spPr>
          <a:xfrm>
            <a:off x="4487496" y="7744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45DD67-24D4-05D8-E677-533A3C554456}"/>
              </a:ext>
            </a:extLst>
          </p:cNvPr>
          <p:cNvSpPr/>
          <p:nvPr/>
        </p:nvSpPr>
        <p:spPr>
          <a:xfrm>
            <a:off x="6193971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8A14A57-47F2-6560-2F07-48DCB25B2516}"/>
              </a:ext>
            </a:extLst>
          </p:cNvPr>
          <p:cNvGrpSpPr/>
          <p:nvPr/>
        </p:nvGrpSpPr>
        <p:grpSpPr>
          <a:xfrm>
            <a:off x="6484277" y="890527"/>
            <a:ext cx="195943" cy="137160"/>
            <a:chOff x="2689827" y="2230016"/>
            <a:chExt cx="195943" cy="13716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E0888D4-85DB-3DF0-D445-BB3D5F1A3E9D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3F5F81F-E9B4-5E58-817F-C601A08B82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4434C4-3920-5483-0BD3-1017BF1515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560409C-805A-7951-7176-2C51D2C82EE4}"/>
              </a:ext>
            </a:extLst>
          </p:cNvPr>
          <p:cNvGrpSpPr/>
          <p:nvPr/>
        </p:nvGrpSpPr>
        <p:grpSpPr>
          <a:xfrm>
            <a:off x="4621474" y="911155"/>
            <a:ext cx="388977" cy="79248"/>
            <a:chOff x="1328928" y="2810256"/>
            <a:chExt cx="388977" cy="7924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CDA4AD0-BB59-D276-1A77-DA3A3D3E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72C5771-9F67-56EF-278A-90C6D0B27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6EF6A95-7E7F-FAA8-8359-64DA210514E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6F9D6AC-25C5-CDF7-4202-E2B6661F9A8C}"/>
              </a:ext>
            </a:extLst>
          </p:cNvPr>
          <p:cNvSpPr txBox="1"/>
          <p:nvPr/>
        </p:nvSpPr>
        <p:spPr>
          <a:xfrm>
            <a:off x="4443951" y="215611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2022.01.01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65AACD4-3575-902B-C1DF-E5A6E66FFA05}"/>
              </a:ext>
            </a:extLst>
          </p:cNvPr>
          <p:cNvSpPr/>
          <p:nvPr/>
        </p:nvSpPr>
        <p:spPr>
          <a:xfrm>
            <a:off x="260229" y="13148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2763926-0495-1194-C113-219E79F6F8AB}"/>
              </a:ext>
            </a:extLst>
          </p:cNvPr>
          <p:cNvSpPr/>
          <p:nvPr/>
        </p:nvSpPr>
        <p:spPr>
          <a:xfrm>
            <a:off x="1966705" y="13148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9C109DD-3463-5AF0-9EEF-DE0781C106DF}"/>
              </a:ext>
            </a:extLst>
          </p:cNvPr>
          <p:cNvSpPr/>
          <p:nvPr/>
        </p:nvSpPr>
        <p:spPr>
          <a:xfrm>
            <a:off x="4487495" y="1302789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2A316D-07E3-A228-0977-ABDE8D0D0AC6}"/>
              </a:ext>
            </a:extLst>
          </p:cNvPr>
          <p:cNvSpPr/>
          <p:nvPr/>
        </p:nvSpPr>
        <p:spPr>
          <a:xfrm>
            <a:off x="6193971" y="1302789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361CED1-6385-2CE8-A0E9-2722D6EE5958}"/>
              </a:ext>
            </a:extLst>
          </p:cNvPr>
          <p:cNvSpPr/>
          <p:nvPr/>
        </p:nvSpPr>
        <p:spPr>
          <a:xfrm>
            <a:off x="4767778" y="2590493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14,8s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44B95696-8617-6F27-BC26-A929793DACA3}"/>
              </a:ext>
            </a:extLst>
          </p:cNvPr>
          <p:cNvSpPr/>
          <p:nvPr/>
        </p:nvSpPr>
        <p:spPr>
          <a:xfrm>
            <a:off x="4767777" y="3122964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15,5s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4C4EFE3-4E50-BAF3-C498-6AD948B71FB4}"/>
              </a:ext>
            </a:extLst>
          </p:cNvPr>
          <p:cNvSpPr txBox="1"/>
          <p:nvPr/>
        </p:nvSpPr>
        <p:spPr>
          <a:xfrm>
            <a:off x="4487495" y="370334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2021.12.22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B9C3CE88-3C00-363E-F0E2-6BEEE6405554}"/>
              </a:ext>
            </a:extLst>
          </p:cNvPr>
          <p:cNvSpPr/>
          <p:nvPr/>
        </p:nvSpPr>
        <p:spPr>
          <a:xfrm>
            <a:off x="4811322" y="4137723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15,8s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AB39D53E-A5F6-D94E-1015-454ADAB66059}"/>
              </a:ext>
            </a:extLst>
          </p:cNvPr>
          <p:cNvSpPr/>
          <p:nvPr/>
        </p:nvSpPr>
        <p:spPr>
          <a:xfrm>
            <a:off x="4811321" y="4670194"/>
            <a:ext cx="2989953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16,5s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9514BAE-76F3-9C12-51DB-1BAE5AA3CE54}"/>
              </a:ext>
            </a:extLst>
          </p:cNvPr>
          <p:cNvSpPr/>
          <p:nvPr/>
        </p:nvSpPr>
        <p:spPr>
          <a:xfrm>
            <a:off x="6484277" y="5171512"/>
            <a:ext cx="1141308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2735727-190A-0CE1-7E41-B9216EBEA3A9}"/>
              </a:ext>
            </a:extLst>
          </p:cNvPr>
          <p:cNvSpPr/>
          <p:nvPr/>
        </p:nvSpPr>
        <p:spPr>
          <a:xfrm>
            <a:off x="5121445" y="5178676"/>
            <a:ext cx="1141308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    Edit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6DD247-E53B-BA29-0262-BB0FDFAF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58" y="5221556"/>
            <a:ext cx="210021" cy="21002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AEB897-EDFA-E13A-5B49-CE12B50D29D4}"/>
              </a:ext>
            </a:extLst>
          </p:cNvPr>
          <p:cNvCxnSpPr/>
          <p:nvPr/>
        </p:nvCxnSpPr>
        <p:spPr>
          <a:xfrm>
            <a:off x="4937299" y="51356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AE494D7-196F-EAF7-BA80-9E6C22A9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5351"/>
              </p:ext>
            </p:extLst>
          </p:nvPr>
        </p:nvGraphicFramePr>
        <p:xfrm>
          <a:off x="324496" y="1029649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35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2357769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491032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idPerformanceCategory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 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73E5184-A8CA-3BEB-5D66-7D8E9F6D8900}"/>
              </a:ext>
            </a:extLst>
          </p:cNvPr>
          <p:cNvSpPr txBox="1"/>
          <p:nvPr/>
        </p:nvSpPr>
        <p:spPr>
          <a:xfrm>
            <a:off x="324497" y="30791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TbPerformanceCategory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BD1B0314-9204-E4D9-91BB-35B09C36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8363"/>
              </p:ext>
            </p:extLst>
          </p:nvPr>
        </p:nvGraphicFramePr>
        <p:xfrm>
          <a:off x="172095" y="3240488"/>
          <a:ext cx="11438297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39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704232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2289758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897359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1049214009"/>
                    </a:ext>
                  </a:extLst>
                </a:gridCol>
                <a:gridCol w="130389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916530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UserInPerformanceCategory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1690F2-2476-F049-044D-5D947AB9FEDD}"/>
              </a:ext>
            </a:extLst>
          </p:cNvPr>
          <p:cNvSpPr txBox="1"/>
          <p:nvPr/>
        </p:nvSpPr>
        <p:spPr>
          <a:xfrm>
            <a:off x="243630" y="2778366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TbUserInPerformanceCategory</a:t>
            </a:r>
            <a:endParaRPr lang="de-DE" dirty="0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B3FA6D63-6B63-2630-55D7-DBE33D0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80629"/>
              </p:ext>
            </p:extLst>
          </p:nvPr>
        </p:nvGraphicFramePr>
        <p:xfrm>
          <a:off x="172095" y="5255385"/>
          <a:ext cx="10150672" cy="11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418284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2259253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94698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635967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  <a:r>
                        <a:rPr lang="de-DE" sz="1800" dirty="0"/>
                        <a:t>PerformanceRecord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81D88B4-5449-3549-17AC-5964F8E8E969}"/>
              </a:ext>
            </a:extLst>
          </p:cNvPr>
          <p:cNvSpPr txBox="1"/>
          <p:nvPr/>
        </p:nvSpPr>
        <p:spPr>
          <a:xfrm>
            <a:off x="172095" y="4729589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0E1730F-1C82-CD66-67BC-579AB35FD162}"/>
              </a:ext>
            </a:extLst>
          </p:cNvPr>
          <p:cNvSpPr txBox="1"/>
          <p:nvPr/>
        </p:nvSpPr>
        <p:spPr>
          <a:xfrm>
            <a:off x="116840" y="2148622"/>
            <a:ext cx="1195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`name`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`description`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`type`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`creator`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61EE08-B7F1-5E37-6F0C-D8B90DDC7045}"/>
              </a:ext>
            </a:extLst>
          </p:cNvPr>
          <p:cNvSpPr txBox="1"/>
          <p:nvPr/>
        </p:nvSpPr>
        <p:spPr>
          <a:xfrm>
            <a:off x="116840" y="75444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2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72CC446-3B19-30DB-33B8-CB3EEE816830}"/>
              </a:ext>
            </a:extLst>
          </p:cNvPr>
          <p:cNvSpPr txBox="1"/>
          <p:nvPr/>
        </p:nvSpPr>
        <p:spPr>
          <a:xfrm>
            <a:off x="193040" y="1860907"/>
            <a:ext cx="1137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isAdmin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tinyint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800" dirty="0">
                <a:solidFill>
                  <a:srgbClr val="C1AA6C"/>
                </a:solidFill>
                <a:latin typeface="Consolas" panose="020B0609020204030204" pitchFamily="49" charset="0"/>
              </a:rPr>
              <a:t>`goal`</a:t>
            </a:r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EEEEEE"/>
              </a:solidFill>
              <a:latin typeface="Consolas" panose="020B0609020204030204" pitchFamily="49" charset="0"/>
            </a:endParaRP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TbUserInPerformanceCategory_PK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TbUserInPerformanceCategory_FK_1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TbUserInPerformanceCategory_FK_2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9AE7AA-8852-F988-2769-CDFB666C722A}"/>
              </a:ext>
            </a:extLst>
          </p:cNvPr>
          <p:cNvSpPr txBox="1"/>
          <p:nvPr/>
        </p:nvSpPr>
        <p:spPr>
          <a:xfrm>
            <a:off x="320040" y="5918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TbUserInPerformanceCategory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573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5145BB9-8DEB-181F-41E2-7E9460910DF7}"/>
              </a:ext>
            </a:extLst>
          </p:cNvPr>
          <p:cNvSpPr txBox="1"/>
          <p:nvPr/>
        </p:nvSpPr>
        <p:spPr>
          <a:xfrm>
            <a:off x="355600" y="1859339"/>
            <a:ext cx="1148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E9E9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comment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TbPerformanceRecord_PK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TbPerformanceRecord_FK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`user`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en-US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28BE6F-3BCC-4049-EBA3-6CE8E4D2637A}"/>
              </a:ext>
            </a:extLst>
          </p:cNvPr>
          <p:cNvSpPr txBox="1"/>
          <p:nvPr/>
        </p:nvSpPr>
        <p:spPr>
          <a:xfrm>
            <a:off x="472440" y="7442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TbPerformanceRecord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10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C12B4C8-7DB9-3EDA-0C3C-84034691EA8F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65EEA0-7E7B-5347-12EF-21E21022032C}"/>
              </a:ext>
            </a:extLst>
          </p:cNvPr>
          <p:cNvSpPr/>
          <p:nvPr/>
        </p:nvSpPr>
        <p:spPr>
          <a:xfrm>
            <a:off x="705746" y="1251493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D1F944-AF36-1B7A-BCB7-88CFBF47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0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Einige backend Helfer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F4372E-AA35-ABF6-D88A-53DEF6C51C68}"/>
              </a:ext>
            </a:extLst>
          </p:cNvPr>
          <p:cNvSpPr/>
          <p:nvPr/>
        </p:nvSpPr>
        <p:spPr>
          <a:xfrm>
            <a:off x="838200" y="1813586"/>
            <a:ext cx="5897137" cy="475205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getPerformanceCategories</a:t>
            </a:r>
            <a:r>
              <a:rPr lang="de-DE">
                <a:solidFill>
                  <a:srgbClr val="9DA5B3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9DA5B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1A0714A-EB45-BD35-2A1A-D5ADB3736626}"/>
              </a:ext>
            </a:extLst>
          </p:cNvPr>
          <p:cNvSpPr/>
          <p:nvPr/>
        </p:nvSpPr>
        <p:spPr>
          <a:xfrm>
            <a:off x="849784" y="24191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488EB8E-0531-507F-2595-47193E7BA425}"/>
              </a:ext>
            </a:extLst>
          </p:cNvPr>
          <p:cNvSpPr/>
          <p:nvPr/>
        </p:nvSpPr>
        <p:spPr>
          <a:xfrm>
            <a:off x="838198" y="3231858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367157-03B9-6809-20FF-C122C363006A}"/>
              </a:ext>
            </a:extLst>
          </p:cNvPr>
          <p:cNvSpPr txBox="1"/>
          <p:nvPr/>
        </p:nvSpPr>
        <p:spPr>
          <a:xfrm>
            <a:off x="705747" y="1301707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42EB07F-D0FF-FC8E-17B6-0D08F9C3975B}"/>
              </a:ext>
            </a:extLst>
          </p:cNvPr>
          <p:cNvSpPr/>
          <p:nvPr/>
        </p:nvSpPr>
        <p:spPr>
          <a:xfrm>
            <a:off x="838198" y="407802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C3D0F98-763B-C464-F8B7-B4AD03EA3547}"/>
              </a:ext>
            </a:extLst>
          </p:cNvPr>
          <p:cNvSpPr/>
          <p:nvPr/>
        </p:nvSpPr>
        <p:spPr>
          <a:xfrm>
            <a:off x="838197" y="491629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739E6BA-1BF2-C9AF-7908-A8CE426C8D12}"/>
              </a:ext>
            </a:extLst>
          </p:cNvPr>
          <p:cNvSpPr/>
          <p:nvPr/>
        </p:nvSpPr>
        <p:spPr>
          <a:xfrm>
            <a:off x="7236649" y="1763468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86609-0EC8-64A8-676F-DB7048AAD5B6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2403C1D-4AFF-9504-D9C2-0EC27DF758BE}"/>
              </a:ext>
            </a:extLst>
          </p:cNvPr>
          <p:cNvSpPr/>
          <p:nvPr/>
        </p:nvSpPr>
        <p:spPr>
          <a:xfrm>
            <a:off x="7283793" y="2952066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251BD6D-6E57-AA57-3D66-77DFB52FA9AE}"/>
              </a:ext>
            </a:extLst>
          </p:cNvPr>
          <p:cNvSpPr/>
          <p:nvPr/>
        </p:nvSpPr>
        <p:spPr>
          <a:xfrm>
            <a:off x="7236649" y="3800914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26F3C0-C912-9D99-05B1-D287EE8D1CB7}"/>
              </a:ext>
            </a:extLst>
          </p:cNvPr>
          <p:cNvSpPr/>
          <p:nvPr/>
        </p:nvSpPr>
        <p:spPr>
          <a:xfrm>
            <a:off x="7236648" y="470539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A7D4-6272-0E37-C1E1-1CB89ED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185"/>
          </a:xfrm>
        </p:spPr>
        <p:txBody>
          <a:bodyPr/>
          <a:lstStyle/>
          <a:p>
            <a:pPr algn="ctr"/>
            <a:r>
              <a:rPr lang="de-DE" dirty="0"/>
              <a:t>Backend Methoden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4BCE17B-3F0A-A880-B3B9-68B6C743082C}"/>
              </a:ext>
            </a:extLst>
          </p:cNvPr>
          <p:cNvSpPr/>
          <p:nvPr/>
        </p:nvSpPr>
        <p:spPr>
          <a:xfrm>
            <a:off x="516176" y="1396458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A964E6-C722-EFF5-7AC3-66C27036C503}"/>
              </a:ext>
            </a:extLst>
          </p:cNvPr>
          <p:cNvSpPr/>
          <p:nvPr/>
        </p:nvSpPr>
        <p:spPr>
          <a:xfrm>
            <a:off x="660213" y="348700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CD0077-F2E7-5EE3-7824-388AC07A794D}"/>
              </a:ext>
            </a:extLst>
          </p:cNvPr>
          <p:cNvSpPr txBox="1"/>
          <p:nvPr/>
        </p:nvSpPr>
        <p:spPr>
          <a:xfrm>
            <a:off x="516177" y="1446672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F48FA8B-9615-9DE8-4B41-460DF31F21D7}"/>
              </a:ext>
            </a:extLst>
          </p:cNvPr>
          <p:cNvSpPr/>
          <p:nvPr/>
        </p:nvSpPr>
        <p:spPr>
          <a:xfrm>
            <a:off x="648627" y="432527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22A4017-1B71-2D4F-E2E9-B7E25FEAF88A}"/>
              </a:ext>
            </a:extLst>
          </p:cNvPr>
          <p:cNvSpPr/>
          <p:nvPr/>
        </p:nvSpPr>
        <p:spPr>
          <a:xfrm>
            <a:off x="648626" y="51635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5CB29F-0226-F2FB-089E-531743E1BF00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5CEDD1-7E42-09A0-DAC3-36B3DF6D4E80}"/>
              </a:ext>
            </a:extLst>
          </p:cNvPr>
          <p:cNvSpPr/>
          <p:nvPr/>
        </p:nvSpPr>
        <p:spPr>
          <a:xfrm>
            <a:off x="7236650" y="2440337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87AD65-31E6-9B6E-232C-AEECCF771ADA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3BBDB8-98F7-E3DA-162C-3EF14C965780}"/>
              </a:ext>
            </a:extLst>
          </p:cNvPr>
          <p:cNvSpPr/>
          <p:nvPr/>
        </p:nvSpPr>
        <p:spPr>
          <a:xfrm>
            <a:off x="7283794" y="3628935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6EF785-FE52-CBFF-F3E2-B859179C1374}"/>
              </a:ext>
            </a:extLst>
          </p:cNvPr>
          <p:cNvSpPr/>
          <p:nvPr/>
        </p:nvSpPr>
        <p:spPr>
          <a:xfrm>
            <a:off x="7236650" y="447778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BAB8DC5-2A08-97EF-CCBC-3CCD64EB2336}"/>
              </a:ext>
            </a:extLst>
          </p:cNvPr>
          <p:cNvSpPr/>
          <p:nvPr/>
        </p:nvSpPr>
        <p:spPr>
          <a:xfrm>
            <a:off x="7236649" y="5382262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D04C25-454D-E07D-5FB7-435D75954063}"/>
              </a:ext>
            </a:extLst>
          </p:cNvPr>
          <p:cNvSpPr/>
          <p:nvPr/>
        </p:nvSpPr>
        <p:spPr>
          <a:xfrm>
            <a:off x="681832" y="264873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Einige backend Helfer</vt:lpstr>
      <vt:lpstr>Backend Methoden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150</cp:revision>
  <dcterms:created xsi:type="dcterms:W3CDTF">2022-10-24T19:44:22Z</dcterms:created>
  <dcterms:modified xsi:type="dcterms:W3CDTF">2022-10-28T14:59:18Z</dcterms:modified>
</cp:coreProperties>
</file>