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EDC"/>
    <a:srgbClr val="031956"/>
    <a:srgbClr val="4472C4"/>
    <a:srgbClr val="2C4288"/>
    <a:srgbClr val="203864"/>
    <a:srgbClr val="344FA1"/>
    <a:srgbClr val="EB05FF"/>
    <a:srgbClr val="000000"/>
    <a:srgbClr val="052A91"/>
    <a:srgbClr val="094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41387-EF6C-ABEF-9365-D6D510600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EAF759-D1B3-7EA5-D4E6-D7271FF1B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73164E-7BC6-C957-C032-8F360FEF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D036A6-43D7-AF95-6FF3-0BE52E53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1BF8C9-1FE4-8F6E-F8EF-F8683129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68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B16DA-9FEA-0560-AFD8-46714753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961CF0-93FC-F67F-FFEF-04A853888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11752-BEE8-31A3-3006-8FD0AFFA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DF397D-D88A-1C0E-B76E-941BC8DF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566B7-5BA6-56AE-1E06-89B68F1A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98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EF9A8B-C49D-51F0-3441-66DB3027D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7FBE1A-8880-2F1A-BCA7-3009FA69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2A39CB-8728-FEFD-36F6-62638C71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37225F-8479-DC5F-4CBF-515F606C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A0098-1ECA-D1A3-1A51-A4962ECA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93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AFA4A-F14C-C497-8D99-0AD79DA5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40DC7-14B4-A0C5-B63F-9BC1583E0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D99FF5-81AA-BC6E-AD1B-AC54A863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C2C93F-B614-5459-6126-C5CFB1F2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AA1B34-C797-F357-F520-3B5EB0BC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40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CCFAF-06A6-05B5-5DEA-DEE22B7F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6D6725-2164-0E73-2DF1-B6DF466D0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43A29C-FCC7-88F7-B012-7663BF1C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489A06-C15D-C940-12F4-2E675D06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401F3-09BA-4F81-D1C1-54923043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8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27A62-218A-D884-6791-A949155F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6F3A34-7708-9B64-2FE8-076C921DF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BDA285-B0EF-F545-E498-A7BEA55B0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AC6F6-A29C-3D25-5E2F-EEFE3626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A1994C-A48F-0E8F-D4CB-265C7A1F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1C6203-95D7-C8A8-A25A-05820297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73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17CFB-079F-122B-6BB1-E151B1DE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10EB92-69CC-2725-5CF8-79F8A6383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05A5E1-1E27-F140-5330-0D43D8FAD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029C33-EBF5-655F-6424-10C561E93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98348E-122B-A86B-1EA5-F0F7A3DB1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AAFB44-6A30-0561-0E0A-FBE8C80B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D5DA68-66FF-41B1-E2D7-6503ECCE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BAC1DC-7927-3B56-13F0-2DAB86B0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41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BEC4A-836A-D867-D0D1-F96B76DC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4A0A0B-E976-4DEB-0D57-12CE1AC1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2A7F2B-7069-6962-B729-DF430EB3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CB046A-35CB-CCF7-1446-C9EC982B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69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19DE63-ED78-DA83-271C-247158D9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20BA86-7E00-6F9D-959F-EF3E2417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438AE5-4FCF-2EED-7D89-CD3BB38E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47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2CDC2-0420-A28E-51F8-388E4868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EDC901-D3F2-54D7-387B-002563711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402DA2-D590-822F-1ED1-DD094894A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9FF00C-2CC9-387B-4633-F39409C9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DA352E-9430-24BD-4AD3-5F11A4FF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B07C13-5985-0AEA-0C20-9D710599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03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59737-8AEE-1B3B-90AB-49232728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647AF9-3091-AF9B-AEFF-053DFD2A8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4F449E-E232-86C6-C71D-5C6D107E8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7B6C0E-AB42-5D4F-EF1A-BD5A73B2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8DDB72-466E-F4FF-C870-2A68EAD0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04234D-E205-E850-8C2F-B28F36A5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0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9FBE8D-00BD-4615-6D72-F191F640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21A212-48B0-017D-698A-1CB5B04E2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CEBADD-F7BD-ACE8-5FC1-EB0870455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F22922-ECA7-6CF8-58FE-B4483A34D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F2AB1D-EF88-0447-2B94-F6F5E2D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CBF8521-35A2-2C00-7FEB-9CD2DBCCC20E}"/>
              </a:ext>
            </a:extLst>
          </p:cNvPr>
          <p:cNvSpPr/>
          <p:nvPr/>
        </p:nvSpPr>
        <p:spPr>
          <a:xfrm>
            <a:off x="1" y="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D201E26-C78F-F5E3-1278-1528B627E824}"/>
              </a:ext>
            </a:extLst>
          </p:cNvPr>
          <p:cNvSpPr txBox="1"/>
          <p:nvPr/>
        </p:nvSpPr>
        <p:spPr>
          <a:xfrm>
            <a:off x="256959" y="2474074"/>
            <a:ext cx="175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Max</a:t>
            </a:r>
          </a:p>
          <a:p>
            <a:r>
              <a:rPr lang="de-DE" dirty="0" err="1">
                <a:solidFill>
                  <a:schemeClr val="bg1"/>
                </a:solidFill>
              </a:rPr>
              <a:t>Musterman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B1E7B25-1743-DB45-47A6-762F0D704291}"/>
              </a:ext>
            </a:extLst>
          </p:cNvPr>
          <p:cNvSpPr/>
          <p:nvPr/>
        </p:nvSpPr>
        <p:spPr>
          <a:xfrm>
            <a:off x="334126" y="833919"/>
            <a:ext cx="1518249" cy="1518249"/>
          </a:xfrm>
          <a:prstGeom prst="ellipse">
            <a:avLst/>
          </a:prstGeom>
          <a:noFill/>
          <a:ln w="57150">
            <a:solidFill>
              <a:srgbClr val="052A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5AFE08C-EC52-7CD2-12BD-B3CF13A74C4F}"/>
              </a:ext>
            </a:extLst>
          </p:cNvPr>
          <p:cNvSpPr/>
          <p:nvPr/>
        </p:nvSpPr>
        <p:spPr>
          <a:xfrm>
            <a:off x="435485" y="935278"/>
            <a:ext cx="1315529" cy="1315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C3E1F3-DA35-4E0B-A46D-F16DD7467CAD}"/>
              </a:ext>
            </a:extLst>
          </p:cNvPr>
          <p:cNvSpPr txBox="1"/>
          <p:nvPr/>
        </p:nvSpPr>
        <p:spPr>
          <a:xfrm>
            <a:off x="319177" y="3198167"/>
            <a:ext cx="308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Your</a:t>
            </a:r>
            <a:r>
              <a:rPr lang="de-DE" dirty="0">
                <a:solidFill>
                  <a:schemeClr val="bg1"/>
                </a:solidFill>
              </a:rPr>
              <a:t> / &lt;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&gt;‘s Performances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CA9177BC-5BC8-CD12-87FF-C2379FFDBB50}"/>
              </a:ext>
            </a:extLst>
          </p:cNvPr>
          <p:cNvGrpSpPr/>
          <p:nvPr/>
        </p:nvGrpSpPr>
        <p:grpSpPr>
          <a:xfrm rot="20813268">
            <a:off x="3783164" y="230832"/>
            <a:ext cx="3254760" cy="6858000"/>
            <a:chOff x="4706115" y="0"/>
            <a:chExt cx="3254760" cy="6858000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CA12E766-351F-36EE-D7EA-3D7947B73106}"/>
                </a:ext>
              </a:extLst>
            </p:cNvPr>
            <p:cNvSpPr>
              <a:spLocks/>
            </p:cNvSpPr>
            <p:nvPr/>
          </p:nvSpPr>
          <p:spPr>
            <a:xfrm>
              <a:off x="4706115" y="0"/>
              <a:ext cx="3254760" cy="6858000"/>
            </a:xfrm>
            <a:prstGeom prst="roundRect">
              <a:avLst/>
            </a:prstGeom>
            <a:solidFill>
              <a:srgbClr val="344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4A33127D-8132-DD06-32BF-34E3316DB40C}"/>
                </a:ext>
              </a:extLst>
            </p:cNvPr>
            <p:cNvSpPr txBox="1">
              <a:spLocks/>
            </p:cNvSpPr>
            <p:nvPr/>
          </p:nvSpPr>
          <p:spPr>
            <a:xfrm>
              <a:off x="4785054" y="356413"/>
              <a:ext cx="30968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>
                  <a:solidFill>
                    <a:schemeClr val="bg1"/>
                  </a:solidFill>
                </a:rPr>
                <a:t>How</a:t>
              </a:r>
              <a:r>
                <a:rPr lang="de-DE" sz="2400" dirty="0">
                  <a:solidFill>
                    <a:schemeClr val="bg1"/>
                  </a:solidFill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</a:rPr>
                <a:t>did</a:t>
              </a:r>
              <a:r>
                <a:rPr lang="de-DE" sz="2400" dirty="0">
                  <a:solidFill>
                    <a:schemeClr val="bg1"/>
                  </a:solidFill>
                </a:rPr>
                <a:t> you perform?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96ECEE44-C884-EDAE-D37B-163478680E56}"/>
                </a:ext>
              </a:extLst>
            </p:cNvPr>
            <p:cNvSpPr>
              <a:spLocks/>
            </p:cNvSpPr>
            <p:nvPr/>
          </p:nvSpPr>
          <p:spPr>
            <a:xfrm>
              <a:off x="6209306" y="6038145"/>
              <a:ext cx="1541461" cy="577970"/>
            </a:xfrm>
            <a:prstGeom prst="roundRect">
              <a:avLst>
                <a:gd name="adj" fmla="val 4950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Save</a:t>
              </a:r>
              <a:endParaRPr lang="de-DE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6BC3DF5-78A9-4F9A-A3BE-57C9C71DBE57}"/>
                </a:ext>
              </a:extLst>
            </p:cNvPr>
            <p:cNvSpPr txBox="1">
              <a:spLocks/>
            </p:cNvSpPr>
            <p:nvPr/>
          </p:nvSpPr>
          <p:spPr>
            <a:xfrm>
              <a:off x="4832974" y="1114754"/>
              <a:ext cx="1014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rgbClr val="728EDC"/>
                  </a:solidFill>
                </a:rPr>
                <a:t>Category</a:t>
              </a:r>
              <a:endParaRPr lang="de-DE" dirty="0">
                <a:solidFill>
                  <a:srgbClr val="728EDC"/>
                </a:solidFill>
              </a:endParaRPr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209D3C93-2C56-BE0F-2E0E-E61F254D22BE}"/>
                </a:ext>
              </a:extLst>
            </p:cNvPr>
            <p:cNvSpPr>
              <a:spLocks/>
            </p:cNvSpPr>
            <p:nvPr/>
          </p:nvSpPr>
          <p:spPr>
            <a:xfrm>
              <a:off x="4863419" y="1643372"/>
              <a:ext cx="1780458" cy="731295"/>
            </a:xfrm>
            <a:prstGeom prst="roundRect">
              <a:avLst/>
            </a:prstGeom>
            <a:solidFill>
              <a:srgbClr val="03195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14 Records</a:t>
              </a:r>
            </a:p>
            <a:p>
              <a:r>
                <a:rPr lang="de-DE" dirty="0"/>
                <a:t>200m	     </a:t>
              </a:r>
            </a:p>
            <a:p>
              <a:r>
                <a:rPr lang="de-DE" sz="1100" dirty="0"/>
                <a:t> 	       75%</a:t>
              </a:r>
              <a:endParaRPr lang="de-DE" dirty="0"/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9E223A80-9E45-A218-29E0-C03FF73BFA26}"/>
                </a:ext>
              </a:extLst>
            </p:cNvPr>
            <p:cNvSpPr>
              <a:spLocks/>
            </p:cNvSpPr>
            <p:nvPr/>
          </p:nvSpPr>
          <p:spPr>
            <a:xfrm>
              <a:off x="6893505" y="1720034"/>
              <a:ext cx="535376" cy="532800"/>
            </a:xfrm>
            <a:prstGeom prst="roundRect">
              <a:avLst>
                <a:gd name="adj" fmla="val 50000"/>
              </a:avLst>
            </a:prstGeom>
            <a:solidFill>
              <a:srgbClr val="031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+</a:t>
              </a:r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D059ACE9-3DE0-C5A2-8597-13D7622A7C3A}"/>
                </a:ext>
              </a:extLst>
            </p:cNvPr>
            <p:cNvCxnSpPr>
              <a:cxnSpLocks/>
            </p:cNvCxnSpPr>
            <p:nvPr/>
          </p:nvCxnSpPr>
          <p:spPr>
            <a:xfrm>
              <a:off x="4986259" y="2243662"/>
              <a:ext cx="70997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4DE5E711-DAB6-67E0-F29B-84CA6E46FAF0}"/>
                </a:ext>
              </a:extLst>
            </p:cNvPr>
            <p:cNvCxnSpPr>
              <a:cxnSpLocks/>
            </p:cNvCxnSpPr>
            <p:nvPr/>
          </p:nvCxnSpPr>
          <p:spPr>
            <a:xfrm>
              <a:off x="5696232" y="2243662"/>
              <a:ext cx="30192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B812272A-4B0E-3A2A-5A5F-5BD6C11AA0B0}"/>
                </a:ext>
              </a:extLst>
            </p:cNvPr>
            <p:cNvSpPr txBox="1">
              <a:spLocks/>
            </p:cNvSpPr>
            <p:nvPr/>
          </p:nvSpPr>
          <p:spPr>
            <a:xfrm>
              <a:off x="4859512" y="2553953"/>
              <a:ext cx="2096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728EDC"/>
                  </a:solidFill>
                </a:rPr>
                <a:t>Date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C28F3179-A057-DA06-84B8-A4DF3D9CABD4}"/>
                </a:ext>
              </a:extLst>
            </p:cNvPr>
            <p:cNvSpPr txBox="1">
              <a:spLocks/>
            </p:cNvSpPr>
            <p:nvPr/>
          </p:nvSpPr>
          <p:spPr>
            <a:xfrm>
              <a:off x="4884900" y="2936061"/>
              <a:ext cx="1657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&lt;Date Select&gt;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798F1D79-DF7E-A012-F5E1-1A8868CE6458}"/>
                </a:ext>
              </a:extLst>
            </p:cNvPr>
            <p:cNvSpPr txBox="1">
              <a:spLocks/>
            </p:cNvSpPr>
            <p:nvPr/>
          </p:nvSpPr>
          <p:spPr>
            <a:xfrm>
              <a:off x="4859512" y="4190665"/>
              <a:ext cx="2096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728EDC"/>
                  </a:solidFill>
                </a:rPr>
                <a:t>Comments</a:t>
              </a:r>
            </a:p>
          </p:txBody>
        </p:sp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989EF6E1-D978-AA10-09DB-2123D3988D46}"/>
                </a:ext>
              </a:extLst>
            </p:cNvPr>
            <p:cNvSpPr>
              <a:spLocks/>
            </p:cNvSpPr>
            <p:nvPr/>
          </p:nvSpPr>
          <p:spPr>
            <a:xfrm>
              <a:off x="4884900" y="4682114"/>
              <a:ext cx="2861622" cy="1207698"/>
            </a:xfrm>
            <a:prstGeom prst="roundRect">
              <a:avLst/>
            </a:prstGeom>
            <a:solidFill>
              <a:srgbClr val="2C4288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…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14834B5-7E18-95EA-5527-FBE3B69E0148}"/>
                </a:ext>
              </a:extLst>
            </p:cNvPr>
            <p:cNvSpPr txBox="1">
              <a:spLocks/>
            </p:cNvSpPr>
            <p:nvPr/>
          </p:nvSpPr>
          <p:spPr>
            <a:xfrm>
              <a:off x="4859512" y="3444534"/>
              <a:ext cx="222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728EDC"/>
                  </a:solidFill>
                </a:rPr>
                <a:t>Time / BPM / Km</a:t>
              </a:r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319596F1-928F-AAFC-3D60-9F448ACF866F}"/>
                </a:ext>
              </a:extLst>
            </p:cNvPr>
            <p:cNvCxnSpPr>
              <a:cxnSpLocks/>
            </p:cNvCxnSpPr>
            <p:nvPr/>
          </p:nvCxnSpPr>
          <p:spPr>
            <a:xfrm>
              <a:off x="4884900" y="4190665"/>
              <a:ext cx="27846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87473A9-121E-EAEB-E8DC-55CEE1972AE9}"/>
                </a:ext>
              </a:extLst>
            </p:cNvPr>
            <p:cNvSpPr txBox="1">
              <a:spLocks/>
            </p:cNvSpPr>
            <p:nvPr/>
          </p:nvSpPr>
          <p:spPr>
            <a:xfrm>
              <a:off x="4893672" y="3813866"/>
              <a:ext cx="14468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solidFill>
                    <a:schemeClr val="bg1"/>
                  </a:solidFill>
                </a:rPr>
                <a:t>00:00</a:t>
              </a:r>
            </a:p>
          </p:txBody>
        </p:sp>
      </p:grpSp>
      <p:sp>
        <p:nvSpPr>
          <p:cNvPr id="48" name="Ellipse 47">
            <a:extLst>
              <a:ext uri="{FF2B5EF4-FFF2-40B4-BE49-F238E27FC236}">
                <a16:creationId xmlns:a16="http://schemas.microsoft.com/office/drawing/2014/main" id="{8F226575-EDEB-C7B4-B122-8A9EE42EB9D3}"/>
              </a:ext>
            </a:extLst>
          </p:cNvPr>
          <p:cNvSpPr/>
          <p:nvPr/>
        </p:nvSpPr>
        <p:spPr>
          <a:xfrm>
            <a:off x="2291619" y="1018783"/>
            <a:ext cx="643535" cy="638257"/>
          </a:xfrm>
          <a:prstGeom prst="ellipse">
            <a:avLst/>
          </a:prstGeom>
          <a:solidFill>
            <a:srgbClr val="344FA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&lt;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AD28DB0C-22E1-EB5F-04B9-266DE2FC0084}"/>
              </a:ext>
            </a:extLst>
          </p:cNvPr>
          <p:cNvSpPr/>
          <p:nvPr/>
        </p:nvSpPr>
        <p:spPr>
          <a:xfrm>
            <a:off x="849573" y="1198910"/>
            <a:ext cx="457200" cy="4523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997D127D-C1B1-4A92-2FBE-50A8C7460BDF}"/>
              </a:ext>
            </a:extLst>
          </p:cNvPr>
          <p:cNvSpPr/>
          <p:nvPr/>
        </p:nvSpPr>
        <p:spPr>
          <a:xfrm>
            <a:off x="672472" y="1714810"/>
            <a:ext cx="873153" cy="4523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71663EC7-012B-27BA-C8AB-02288CE2B055}"/>
              </a:ext>
            </a:extLst>
          </p:cNvPr>
          <p:cNvSpPr>
            <a:spLocks/>
          </p:cNvSpPr>
          <p:nvPr/>
        </p:nvSpPr>
        <p:spPr>
          <a:xfrm rot="21550660">
            <a:off x="420736" y="3911510"/>
            <a:ext cx="1780458" cy="731295"/>
          </a:xfrm>
          <a:prstGeom prst="roundRect">
            <a:avLst/>
          </a:prstGeom>
          <a:solidFill>
            <a:srgbClr val="03195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14 Records</a:t>
            </a:r>
          </a:p>
          <a:p>
            <a:r>
              <a:rPr lang="de-DE" dirty="0"/>
              <a:t>200m	     </a:t>
            </a:r>
          </a:p>
          <a:p>
            <a:r>
              <a:rPr lang="de-DE" sz="1100" dirty="0"/>
              <a:t> 	       75%</a:t>
            </a:r>
            <a:endParaRPr lang="de-DE" dirty="0"/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0F6FA3F3-C3CD-4E86-A7E4-CE22D6A13F3B}"/>
              </a:ext>
            </a:extLst>
          </p:cNvPr>
          <p:cNvCxnSpPr>
            <a:cxnSpLocks/>
          </p:cNvCxnSpPr>
          <p:nvPr/>
        </p:nvCxnSpPr>
        <p:spPr>
          <a:xfrm rot="21550660">
            <a:off x="546986" y="4517695"/>
            <a:ext cx="7099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F72656A3-B4AD-8526-2FA9-939AE785FE34}"/>
              </a:ext>
            </a:extLst>
          </p:cNvPr>
          <p:cNvCxnSpPr>
            <a:cxnSpLocks/>
          </p:cNvCxnSpPr>
          <p:nvPr/>
        </p:nvCxnSpPr>
        <p:spPr>
          <a:xfrm rot="21550660">
            <a:off x="1256907" y="4510434"/>
            <a:ext cx="3019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7690FB70-9AB5-8909-FBBA-76B9AFB3A4AB}"/>
              </a:ext>
            </a:extLst>
          </p:cNvPr>
          <p:cNvSpPr/>
          <p:nvPr/>
        </p:nvSpPr>
        <p:spPr>
          <a:xfrm>
            <a:off x="2544704" y="4028520"/>
            <a:ext cx="519956" cy="515690"/>
          </a:xfrm>
          <a:prstGeom prst="ellipse">
            <a:avLst/>
          </a:prstGeom>
          <a:solidFill>
            <a:srgbClr val="344FA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87A41996-C56C-D86E-3518-60827D93ECA8}"/>
              </a:ext>
            </a:extLst>
          </p:cNvPr>
          <p:cNvSpPr>
            <a:spLocks/>
          </p:cNvSpPr>
          <p:nvPr/>
        </p:nvSpPr>
        <p:spPr>
          <a:xfrm rot="21550660">
            <a:off x="432005" y="4938015"/>
            <a:ext cx="1780458" cy="731295"/>
          </a:xfrm>
          <a:prstGeom prst="roundRect">
            <a:avLst/>
          </a:prstGeom>
          <a:solidFill>
            <a:srgbClr val="03195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 Records</a:t>
            </a:r>
          </a:p>
          <a:p>
            <a:r>
              <a:rPr lang="de-DE" dirty="0"/>
              <a:t>1000m	     </a:t>
            </a:r>
          </a:p>
          <a:p>
            <a:r>
              <a:rPr lang="de-DE" sz="1100" dirty="0"/>
              <a:t> 	       75%</a:t>
            </a:r>
            <a:endParaRPr lang="de-DE" dirty="0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502941BE-61D9-079F-FC48-36BE22B4D28F}"/>
              </a:ext>
            </a:extLst>
          </p:cNvPr>
          <p:cNvCxnSpPr>
            <a:cxnSpLocks/>
          </p:cNvCxnSpPr>
          <p:nvPr/>
        </p:nvCxnSpPr>
        <p:spPr>
          <a:xfrm rot="21550660">
            <a:off x="558255" y="5544200"/>
            <a:ext cx="7099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E8E26459-86D9-B736-CEEF-F4CC34A3874F}"/>
              </a:ext>
            </a:extLst>
          </p:cNvPr>
          <p:cNvCxnSpPr>
            <a:cxnSpLocks/>
          </p:cNvCxnSpPr>
          <p:nvPr/>
        </p:nvCxnSpPr>
        <p:spPr>
          <a:xfrm rot="21550660">
            <a:off x="1268176" y="5536939"/>
            <a:ext cx="3019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>
            <a:extLst>
              <a:ext uri="{FF2B5EF4-FFF2-40B4-BE49-F238E27FC236}">
                <a16:creationId xmlns:a16="http://schemas.microsoft.com/office/drawing/2014/main" id="{E4085CA4-EAA6-A7F8-BD2E-ACA2D26EAA14}"/>
              </a:ext>
            </a:extLst>
          </p:cNvPr>
          <p:cNvSpPr/>
          <p:nvPr/>
        </p:nvSpPr>
        <p:spPr>
          <a:xfrm>
            <a:off x="2555973" y="5055025"/>
            <a:ext cx="519956" cy="515690"/>
          </a:xfrm>
          <a:prstGeom prst="ellipse">
            <a:avLst/>
          </a:prstGeom>
          <a:solidFill>
            <a:srgbClr val="344FA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D74F0D18-DD28-70F3-1818-BBDFB2125192}"/>
              </a:ext>
            </a:extLst>
          </p:cNvPr>
          <p:cNvSpPr>
            <a:spLocks/>
          </p:cNvSpPr>
          <p:nvPr/>
        </p:nvSpPr>
        <p:spPr>
          <a:xfrm rot="21550660">
            <a:off x="455128" y="5964519"/>
            <a:ext cx="1780458" cy="731295"/>
          </a:xfrm>
          <a:prstGeom prst="roundRect">
            <a:avLst/>
          </a:prstGeom>
          <a:solidFill>
            <a:srgbClr val="03195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17 Records</a:t>
            </a:r>
          </a:p>
          <a:p>
            <a:r>
              <a:rPr lang="de-DE" dirty="0"/>
              <a:t>100m	     </a:t>
            </a:r>
          </a:p>
          <a:p>
            <a:r>
              <a:rPr lang="de-DE" sz="1100" dirty="0"/>
              <a:t> 	       75%</a:t>
            </a:r>
            <a:endParaRPr lang="de-DE" dirty="0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23DB7DCC-3BF0-D697-91AC-2CEC56536170}"/>
              </a:ext>
            </a:extLst>
          </p:cNvPr>
          <p:cNvCxnSpPr>
            <a:cxnSpLocks/>
          </p:cNvCxnSpPr>
          <p:nvPr/>
        </p:nvCxnSpPr>
        <p:spPr>
          <a:xfrm rot="21550660">
            <a:off x="581378" y="6570704"/>
            <a:ext cx="7099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C6B1F9F4-2E0E-5FC7-4645-2F772B0E4678}"/>
              </a:ext>
            </a:extLst>
          </p:cNvPr>
          <p:cNvCxnSpPr>
            <a:cxnSpLocks/>
          </p:cNvCxnSpPr>
          <p:nvPr/>
        </p:nvCxnSpPr>
        <p:spPr>
          <a:xfrm rot="21550660">
            <a:off x="1291299" y="6563443"/>
            <a:ext cx="3019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>
            <a:extLst>
              <a:ext uri="{FF2B5EF4-FFF2-40B4-BE49-F238E27FC236}">
                <a16:creationId xmlns:a16="http://schemas.microsoft.com/office/drawing/2014/main" id="{78A071C5-6A14-F85A-0855-0B4C027F540C}"/>
              </a:ext>
            </a:extLst>
          </p:cNvPr>
          <p:cNvSpPr/>
          <p:nvPr/>
        </p:nvSpPr>
        <p:spPr>
          <a:xfrm>
            <a:off x="2579096" y="6081529"/>
            <a:ext cx="519956" cy="515690"/>
          </a:xfrm>
          <a:prstGeom prst="ellipse">
            <a:avLst/>
          </a:prstGeom>
          <a:solidFill>
            <a:srgbClr val="344FA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591B6A6-B8B4-58FD-82D0-4C2FAF826395}"/>
              </a:ext>
            </a:extLst>
          </p:cNvPr>
          <p:cNvSpPr/>
          <p:nvPr/>
        </p:nvSpPr>
        <p:spPr>
          <a:xfrm>
            <a:off x="7766443" y="-611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D3A08049-5E07-070B-FBC3-638B37C6437E}"/>
              </a:ext>
            </a:extLst>
          </p:cNvPr>
          <p:cNvSpPr txBox="1"/>
          <p:nvPr/>
        </p:nvSpPr>
        <p:spPr>
          <a:xfrm>
            <a:off x="8061457" y="229342"/>
            <a:ext cx="310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Create Performance </a:t>
            </a:r>
            <a:r>
              <a:rPr lang="de-DE" sz="2400" dirty="0" err="1">
                <a:solidFill>
                  <a:schemeClr val="bg1"/>
                </a:solidFill>
              </a:rPr>
              <a:t>Category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BE6E2E0-16C0-03F3-DD42-BF0794DB315F}"/>
              </a:ext>
            </a:extLst>
          </p:cNvPr>
          <p:cNvSpPr txBox="1"/>
          <p:nvPr/>
        </p:nvSpPr>
        <p:spPr>
          <a:xfrm>
            <a:off x="1" y="199498"/>
            <a:ext cx="373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74" name="Rechteck: abgerundete Ecken 73">
            <a:extLst>
              <a:ext uri="{FF2B5EF4-FFF2-40B4-BE49-F238E27FC236}">
                <a16:creationId xmlns:a16="http://schemas.microsoft.com/office/drawing/2014/main" id="{C4657519-D9A9-ADCB-1AEC-CCC76191E2CC}"/>
              </a:ext>
            </a:extLst>
          </p:cNvPr>
          <p:cNvSpPr/>
          <p:nvPr/>
        </p:nvSpPr>
        <p:spPr>
          <a:xfrm>
            <a:off x="8075158" y="1463289"/>
            <a:ext cx="3101896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Morning Heart rate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598E82EE-455C-F320-505F-3D71C669BF26}"/>
              </a:ext>
            </a:extLst>
          </p:cNvPr>
          <p:cNvCxnSpPr>
            <a:cxnSpLocks/>
          </p:cNvCxnSpPr>
          <p:nvPr/>
        </p:nvCxnSpPr>
        <p:spPr>
          <a:xfrm>
            <a:off x="8146026" y="1807978"/>
            <a:ext cx="29133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1903F14F-5DAB-A972-1165-079EFF3D7DD5}"/>
              </a:ext>
            </a:extLst>
          </p:cNvPr>
          <p:cNvSpPr>
            <a:spLocks/>
          </p:cNvSpPr>
          <p:nvPr/>
        </p:nvSpPr>
        <p:spPr>
          <a:xfrm rot="20813268">
            <a:off x="4735707" y="6419991"/>
            <a:ext cx="1073818" cy="577970"/>
          </a:xfrm>
          <a:prstGeom prst="roundRect">
            <a:avLst>
              <a:gd name="adj" fmla="val 49503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Back</a:t>
            </a:r>
            <a:endParaRPr lang="de-DE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76D05E00-88D8-09B3-8AEB-50655067CA71}"/>
              </a:ext>
            </a:extLst>
          </p:cNvPr>
          <p:cNvSpPr txBox="1">
            <a:spLocks/>
          </p:cNvSpPr>
          <p:nvPr/>
        </p:nvSpPr>
        <p:spPr>
          <a:xfrm>
            <a:off x="8077805" y="3843854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728EDC"/>
                </a:solidFill>
              </a:rPr>
              <a:t>Invite</a:t>
            </a:r>
            <a:r>
              <a:rPr lang="de-DE" dirty="0">
                <a:solidFill>
                  <a:srgbClr val="728EDC"/>
                </a:solidFill>
              </a:rPr>
              <a:t> </a:t>
            </a:r>
            <a:r>
              <a:rPr lang="de-DE" dirty="0" err="1">
                <a:solidFill>
                  <a:srgbClr val="728EDC"/>
                </a:solidFill>
              </a:rPr>
              <a:t>athletes</a:t>
            </a:r>
            <a:endParaRPr lang="de-DE" dirty="0">
              <a:solidFill>
                <a:srgbClr val="728EDC"/>
              </a:solidFill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A72E79EA-8367-1A04-7E05-42C1D44044CA}"/>
              </a:ext>
            </a:extLst>
          </p:cNvPr>
          <p:cNvSpPr txBox="1">
            <a:spLocks/>
          </p:cNvSpPr>
          <p:nvPr/>
        </p:nvSpPr>
        <p:spPr>
          <a:xfrm>
            <a:off x="8094401" y="2965265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Type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02A27444-E4BE-C097-B46C-8D03DB2ABA61}"/>
              </a:ext>
            </a:extLst>
          </p:cNvPr>
          <p:cNvSpPr txBox="1">
            <a:spLocks/>
          </p:cNvSpPr>
          <p:nvPr/>
        </p:nvSpPr>
        <p:spPr>
          <a:xfrm>
            <a:off x="8082198" y="1091902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Name</a:t>
            </a:r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C984C3AD-51A9-ADC5-0000-5709E7071C95}"/>
              </a:ext>
            </a:extLst>
          </p:cNvPr>
          <p:cNvSpPr/>
          <p:nvPr/>
        </p:nvSpPr>
        <p:spPr>
          <a:xfrm>
            <a:off x="8104383" y="3339273"/>
            <a:ext cx="708583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Time</a:t>
            </a:r>
          </a:p>
        </p:txBody>
      </p:sp>
      <p:sp>
        <p:nvSpPr>
          <p:cNvPr id="88" name="Rechteck: abgerundete Ecken 87">
            <a:extLst>
              <a:ext uri="{FF2B5EF4-FFF2-40B4-BE49-F238E27FC236}">
                <a16:creationId xmlns:a16="http://schemas.microsoft.com/office/drawing/2014/main" id="{E05930CB-B8CC-7B4B-C9F4-29053C667226}"/>
              </a:ext>
            </a:extLst>
          </p:cNvPr>
          <p:cNvSpPr/>
          <p:nvPr/>
        </p:nvSpPr>
        <p:spPr>
          <a:xfrm>
            <a:off x="8920874" y="3322848"/>
            <a:ext cx="1097474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Hart rate</a:t>
            </a:r>
          </a:p>
        </p:txBody>
      </p:sp>
      <p:sp>
        <p:nvSpPr>
          <p:cNvPr id="89" name="Rechteck: abgerundete Ecken 88">
            <a:extLst>
              <a:ext uri="{FF2B5EF4-FFF2-40B4-BE49-F238E27FC236}">
                <a16:creationId xmlns:a16="http://schemas.microsoft.com/office/drawing/2014/main" id="{B65BCDE3-CEB6-6092-D9B5-600B2F2E033A}"/>
              </a:ext>
            </a:extLst>
          </p:cNvPr>
          <p:cNvSpPr/>
          <p:nvPr/>
        </p:nvSpPr>
        <p:spPr>
          <a:xfrm>
            <a:off x="10126256" y="3322848"/>
            <a:ext cx="1037097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Distance</a:t>
            </a:r>
            <a:endParaRPr lang="de-DE" dirty="0"/>
          </a:p>
        </p:txBody>
      </p:sp>
      <p:sp>
        <p:nvSpPr>
          <p:cNvPr id="90" name="Rechteck: abgerundete Ecken 89">
            <a:extLst>
              <a:ext uri="{FF2B5EF4-FFF2-40B4-BE49-F238E27FC236}">
                <a16:creationId xmlns:a16="http://schemas.microsoft.com/office/drawing/2014/main" id="{3171AD20-B2F8-ED05-585E-04D4EAE11374}"/>
              </a:ext>
            </a:extLst>
          </p:cNvPr>
          <p:cNvSpPr/>
          <p:nvPr/>
        </p:nvSpPr>
        <p:spPr>
          <a:xfrm>
            <a:off x="8099637" y="4292821"/>
            <a:ext cx="3101896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Search</a:t>
            </a:r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F133033C-2FF1-4C90-2EB5-4B79D1206A26}"/>
              </a:ext>
            </a:extLst>
          </p:cNvPr>
          <p:cNvCxnSpPr>
            <a:cxnSpLocks/>
          </p:cNvCxnSpPr>
          <p:nvPr/>
        </p:nvCxnSpPr>
        <p:spPr>
          <a:xfrm>
            <a:off x="8181769" y="4648357"/>
            <a:ext cx="254380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Grafik 94">
            <a:extLst>
              <a:ext uri="{FF2B5EF4-FFF2-40B4-BE49-F238E27FC236}">
                <a16:creationId xmlns:a16="http://schemas.microsoft.com/office/drawing/2014/main" id="{A440E935-316D-EC83-8CDD-6EFDAD882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434" y="4352638"/>
            <a:ext cx="270725" cy="293357"/>
          </a:xfrm>
          <a:prstGeom prst="rect">
            <a:avLst/>
          </a:prstGeom>
        </p:spPr>
      </p:pic>
      <p:sp>
        <p:nvSpPr>
          <p:cNvPr id="97" name="Rechteck: abgerundete Ecken 96">
            <a:extLst>
              <a:ext uri="{FF2B5EF4-FFF2-40B4-BE49-F238E27FC236}">
                <a16:creationId xmlns:a16="http://schemas.microsoft.com/office/drawing/2014/main" id="{29F18E6E-0376-FBD3-940F-B0A636B3A179}"/>
              </a:ext>
            </a:extLst>
          </p:cNvPr>
          <p:cNvSpPr/>
          <p:nvPr/>
        </p:nvSpPr>
        <p:spPr>
          <a:xfrm>
            <a:off x="8119289" y="4931411"/>
            <a:ext cx="3101896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  Max Muster</a:t>
            </a:r>
          </a:p>
        </p:txBody>
      </p: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A8A5D1A2-1188-040E-9386-46A36CA81038}"/>
              </a:ext>
            </a:extLst>
          </p:cNvPr>
          <p:cNvGrpSpPr/>
          <p:nvPr/>
        </p:nvGrpSpPr>
        <p:grpSpPr>
          <a:xfrm>
            <a:off x="8177576" y="4963204"/>
            <a:ext cx="364905" cy="364905"/>
            <a:chOff x="7934606" y="4575395"/>
            <a:chExt cx="1315529" cy="1315529"/>
          </a:xfrm>
        </p:grpSpPr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192B754-35B6-59CE-FE02-727B652164EF}"/>
                </a:ext>
              </a:extLst>
            </p:cNvPr>
            <p:cNvSpPr/>
            <p:nvPr/>
          </p:nvSpPr>
          <p:spPr>
            <a:xfrm>
              <a:off x="7934606" y="4575395"/>
              <a:ext cx="1315529" cy="1315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C66C748E-098F-FB5B-DE14-4239F0BF29DB}"/>
                </a:ext>
              </a:extLst>
            </p:cNvPr>
            <p:cNvSpPr/>
            <p:nvPr/>
          </p:nvSpPr>
          <p:spPr>
            <a:xfrm>
              <a:off x="8348694" y="4839027"/>
              <a:ext cx="457200" cy="4523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4227D53D-0F5D-0105-239E-B21FDB60EB23}"/>
                </a:ext>
              </a:extLst>
            </p:cNvPr>
            <p:cNvSpPr/>
            <p:nvPr/>
          </p:nvSpPr>
          <p:spPr>
            <a:xfrm>
              <a:off x="8171593" y="5354927"/>
              <a:ext cx="873153" cy="4523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2" name="Rechteck: abgerundete Ecken 101">
            <a:extLst>
              <a:ext uri="{FF2B5EF4-FFF2-40B4-BE49-F238E27FC236}">
                <a16:creationId xmlns:a16="http://schemas.microsoft.com/office/drawing/2014/main" id="{35E37A89-EF76-873C-1022-6CF1A63A5308}"/>
              </a:ext>
            </a:extLst>
          </p:cNvPr>
          <p:cNvSpPr/>
          <p:nvPr/>
        </p:nvSpPr>
        <p:spPr>
          <a:xfrm>
            <a:off x="8099637" y="5463252"/>
            <a:ext cx="3101896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  Max Muster</a:t>
            </a:r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CB2E7BFB-525C-039C-AAA9-13A4643C76B1}"/>
              </a:ext>
            </a:extLst>
          </p:cNvPr>
          <p:cNvGrpSpPr/>
          <p:nvPr/>
        </p:nvGrpSpPr>
        <p:grpSpPr>
          <a:xfrm>
            <a:off x="8157924" y="5495045"/>
            <a:ext cx="364905" cy="364905"/>
            <a:chOff x="7934606" y="4575395"/>
            <a:chExt cx="1315529" cy="1315529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0D1A7765-26A7-7BC5-8754-0BBD9DAD92F2}"/>
                </a:ext>
              </a:extLst>
            </p:cNvPr>
            <p:cNvSpPr/>
            <p:nvPr/>
          </p:nvSpPr>
          <p:spPr>
            <a:xfrm>
              <a:off x="7934606" y="4575395"/>
              <a:ext cx="1315529" cy="1315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0A0D0F09-3310-AB56-7294-5BCBA74B3AAD}"/>
                </a:ext>
              </a:extLst>
            </p:cNvPr>
            <p:cNvSpPr/>
            <p:nvPr/>
          </p:nvSpPr>
          <p:spPr>
            <a:xfrm>
              <a:off x="8348694" y="4839027"/>
              <a:ext cx="457200" cy="4523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CF248419-489B-3B36-86B2-2BBA9A3C8845}"/>
                </a:ext>
              </a:extLst>
            </p:cNvPr>
            <p:cNvSpPr/>
            <p:nvPr/>
          </p:nvSpPr>
          <p:spPr>
            <a:xfrm>
              <a:off x="8171593" y="5354927"/>
              <a:ext cx="873153" cy="4523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6BF1A102-05B8-3204-B0BB-3DE35A7384E9}"/>
              </a:ext>
            </a:extLst>
          </p:cNvPr>
          <p:cNvSpPr/>
          <p:nvPr/>
        </p:nvSpPr>
        <p:spPr>
          <a:xfrm>
            <a:off x="10824434" y="4963204"/>
            <a:ext cx="364905" cy="341705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7956EF5-7497-AEB2-E9F1-4DBD8864CD18}"/>
              </a:ext>
            </a:extLst>
          </p:cNvPr>
          <p:cNvSpPr/>
          <p:nvPr/>
        </p:nvSpPr>
        <p:spPr>
          <a:xfrm>
            <a:off x="10824434" y="5506261"/>
            <a:ext cx="364905" cy="341705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123" name="Rechteck: abgerundete Ecken 122">
            <a:extLst>
              <a:ext uri="{FF2B5EF4-FFF2-40B4-BE49-F238E27FC236}">
                <a16:creationId xmlns:a16="http://schemas.microsoft.com/office/drawing/2014/main" id="{B9AA0732-13C7-60FB-BE0F-5F5DB11E7991}"/>
              </a:ext>
            </a:extLst>
          </p:cNvPr>
          <p:cNvSpPr>
            <a:spLocks/>
          </p:cNvSpPr>
          <p:nvPr/>
        </p:nvSpPr>
        <p:spPr>
          <a:xfrm>
            <a:off x="8841675" y="6004942"/>
            <a:ext cx="1541461" cy="577970"/>
          </a:xfrm>
          <a:prstGeom prst="roundRect">
            <a:avLst>
              <a:gd name="adj" fmla="val 4950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CDECC23-ECE0-EE83-223F-3A4D40B66A6F}"/>
              </a:ext>
            </a:extLst>
          </p:cNvPr>
          <p:cNvSpPr txBox="1">
            <a:spLocks/>
          </p:cNvSpPr>
          <p:nvPr/>
        </p:nvSpPr>
        <p:spPr>
          <a:xfrm>
            <a:off x="8082198" y="1977255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Description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E007CA23-8A1C-D868-841C-B24B1C64A314}"/>
              </a:ext>
            </a:extLst>
          </p:cNvPr>
          <p:cNvSpPr>
            <a:spLocks/>
          </p:cNvSpPr>
          <p:nvPr/>
        </p:nvSpPr>
        <p:spPr>
          <a:xfrm>
            <a:off x="8104383" y="2345711"/>
            <a:ext cx="3072671" cy="579423"/>
          </a:xfrm>
          <a:prstGeom prst="roundRect">
            <a:avLst/>
          </a:prstGeom>
          <a:solidFill>
            <a:srgbClr val="2C4288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Morning Heart rate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529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62C367C-09B2-47D1-219C-837BBF13158F}"/>
              </a:ext>
            </a:extLst>
          </p:cNvPr>
          <p:cNvSpPr/>
          <p:nvPr/>
        </p:nvSpPr>
        <p:spPr>
          <a:xfrm>
            <a:off x="-1" y="21590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E5AC9E6-D734-C82A-1FFD-66C12769A531}"/>
              </a:ext>
            </a:extLst>
          </p:cNvPr>
          <p:cNvSpPr txBox="1"/>
          <p:nvPr/>
        </p:nvSpPr>
        <p:spPr>
          <a:xfrm>
            <a:off x="413917" y="49402"/>
            <a:ext cx="310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solidFill>
                  <a:schemeClr val="bg1"/>
                </a:solidFill>
              </a:rPr>
              <a:t>Your</a:t>
            </a:r>
            <a:r>
              <a:rPr lang="de-DE" sz="2400" dirty="0">
                <a:solidFill>
                  <a:schemeClr val="bg1"/>
                </a:solidFill>
              </a:rPr>
              <a:t> Performance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507964A9-941B-94A2-8E35-6112DD3D558C}"/>
              </a:ext>
            </a:extLst>
          </p:cNvPr>
          <p:cNvSpPr>
            <a:spLocks/>
          </p:cNvSpPr>
          <p:nvPr/>
        </p:nvSpPr>
        <p:spPr>
          <a:xfrm rot="21550660">
            <a:off x="4966857" y="1677270"/>
            <a:ext cx="1780458" cy="731295"/>
          </a:xfrm>
          <a:prstGeom prst="roundRect">
            <a:avLst/>
          </a:prstGeom>
          <a:solidFill>
            <a:srgbClr val="03195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14 Records</a:t>
            </a:r>
          </a:p>
          <a:p>
            <a:r>
              <a:rPr lang="de-DE" dirty="0"/>
              <a:t>200m	     </a:t>
            </a:r>
          </a:p>
          <a:p>
            <a:r>
              <a:rPr lang="de-DE" sz="1100" dirty="0"/>
              <a:t> 	       75%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AC7F5D2-E119-6B2D-F8E9-E8B3F31F9AE8}"/>
              </a:ext>
            </a:extLst>
          </p:cNvPr>
          <p:cNvSpPr txBox="1"/>
          <p:nvPr/>
        </p:nvSpPr>
        <p:spPr>
          <a:xfrm>
            <a:off x="317787" y="759124"/>
            <a:ext cx="31018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200m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This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is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a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wonderful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description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like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no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other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9D26D2CD-A3AF-E50E-A54E-16B55AF0D3A5}"/>
              </a:ext>
            </a:extLst>
          </p:cNvPr>
          <p:cNvGrpSpPr/>
          <p:nvPr/>
        </p:nvGrpSpPr>
        <p:grpSpPr>
          <a:xfrm>
            <a:off x="317784" y="2696509"/>
            <a:ext cx="3101895" cy="315215"/>
            <a:chOff x="317786" y="1545334"/>
            <a:chExt cx="3101895" cy="315215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FCB68831-469A-CD52-3A55-B9C1C14A8550}"/>
                </a:ext>
              </a:extLst>
            </p:cNvPr>
            <p:cNvSpPr/>
            <p:nvPr/>
          </p:nvSpPr>
          <p:spPr>
            <a:xfrm>
              <a:off x="317786" y="1545334"/>
              <a:ext cx="3101895" cy="31521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dirty="0"/>
                <a:t>75%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C484E6E9-DCD0-4838-8E85-680EE6DB1E3D}"/>
                </a:ext>
              </a:extLst>
            </p:cNvPr>
            <p:cNvCxnSpPr>
              <a:cxnSpLocks/>
            </p:cNvCxnSpPr>
            <p:nvPr/>
          </p:nvCxnSpPr>
          <p:spPr>
            <a:xfrm>
              <a:off x="387350" y="1698625"/>
              <a:ext cx="1720850" cy="0"/>
            </a:xfrm>
            <a:prstGeom prst="line">
              <a:avLst/>
            </a:prstGeom>
            <a:ln w="38100">
              <a:solidFill>
                <a:srgbClr val="0319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ADE3B203-1867-0C2A-B1C6-0663A8782A90}"/>
                </a:ext>
              </a:extLst>
            </p:cNvPr>
            <p:cNvCxnSpPr>
              <a:cxnSpLocks/>
            </p:cNvCxnSpPr>
            <p:nvPr/>
          </p:nvCxnSpPr>
          <p:spPr>
            <a:xfrm>
              <a:off x="2108200" y="1698625"/>
              <a:ext cx="72707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8F72B3C7-1FB8-64A0-78C5-D4EDB7954F7A}"/>
              </a:ext>
            </a:extLst>
          </p:cNvPr>
          <p:cNvSpPr txBox="1"/>
          <p:nvPr/>
        </p:nvSpPr>
        <p:spPr>
          <a:xfrm>
            <a:off x="317787" y="2295812"/>
            <a:ext cx="118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728EDC"/>
                </a:solidFill>
              </a:rPr>
              <a:t>Your</a:t>
            </a:r>
            <a:r>
              <a:rPr lang="de-DE" dirty="0">
                <a:solidFill>
                  <a:srgbClr val="728EDC"/>
                </a:solidFill>
              </a:rPr>
              <a:t> Goal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C3F03DAA-6E97-A61E-B178-885587B999AC}"/>
              </a:ext>
            </a:extLst>
          </p:cNvPr>
          <p:cNvSpPr/>
          <p:nvPr/>
        </p:nvSpPr>
        <p:spPr>
          <a:xfrm>
            <a:off x="317785" y="3180001"/>
            <a:ext cx="3101894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Set yourself a new target</a:t>
            </a:r>
            <a:endParaRPr lang="de-DE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844221F-574E-80F5-208D-3115C1652A1F}"/>
              </a:ext>
            </a:extLst>
          </p:cNvPr>
          <p:cNvSpPr/>
          <p:nvPr/>
        </p:nvSpPr>
        <p:spPr>
          <a:xfrm>
            <a:off x="2807490" y="3801329"/>
            <a:ext cx="612189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Set</a:t>
            </a:r>
            <a:endParaRPr lang="de-DE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09F960B3-A896-1399-BA67-C30BE72C58ED}"/>
              </a:ext>
            </a:extLst>
          </p:cNvPr>
          <p:cNvSpPr/>
          <p:nvPr/>
        </p:nvSpPr>
        <p:spPr>
          <a:xfrm>
            <a:off x="317783" y="3801329"/>
            <a:ext cx="2263491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00:00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50A948C-D18E-FD71-6E86-9DB045DD975A}"/>
              </a:ext>
            </a:extLst>
          </p:cNvPr>
          <p:cNvCxnSpPr>
            <a:cxnSpLocks/>
          </p:cNvCxnSpPr>
          <p:nvPr/>
        </p:nvCxnSpPr>
        <p:spPr>
          <a:xfrm>
            <a:off x="431041" y="4151069"/>
            <a:ext cx="20406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1EC6D8B-0DCF-26D4-3DB1-1658E8D35A98}"/>
              </a:ext>
            </a:extLst>
          </p:cNvPr>
          <p:cNvCxnSpPr/>
          <p:nvPr/>
        </p:nvCxnSpPr>
        <p:spPr>
          <a:xfrm>
            <a:off x="161925" y="3134338"/>
            <a:ext cx="0" cy="66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6676F573-E4D8-0D44-407B-179982285C8C}"/>
              </a:ext>
            </a:extLst>
          </p:cNvPr>
          <p:cNvSpPr txBox="1"/>
          <p:nvPr/>
        </p:nvSpPr>
        <p:spPr>
          <a:xfrm>
            <a:off x="262360" y="1432202"/>
            <a:ext cx="14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728EDC"/>
                </a:solidFill>
              </a:rPr>
              <a:t>Your</a:t>
            </a:r>
            <a:r>
              <a:rPr lang="de-DE" dirty="0">
                <a:solidFill>
                  <a:srgbClr val="728EDC"/>
                </a:solidFill>
              </a:rPr>
              <a:t> </a:t>
            </a:r>
            <a:r>
              <a:rPr lang="de-DE" dirty="0" err="1">
                <a:solidFill>
                  <a:srgbClr val="728EDC"/>
                </a:solidFill>
              </a:rPr>
              <a:t>record</a:t>
            </a:r>
            <a:endParaRPr lang="de-DE" dirty="0">
              <a:solidFill>
                <a:srgbClr val="728EDC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8BE9C72-BD57-CC93-64FA-BB6A4162025B}"/>
              </a:ext>
            </a:extLst>
          </p:cNvPr>
          <p:cNvSpPr txBox="1"/>
          <p:nvPr/>
        </p:nvSpPr>
        <p:spPr>
          <a:xfrm>
            <a:off x="317783" y="1859280"/>
            <a:ext cx="226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14,8 </a:t>
            </a:r>
            <a:r>
              <a:rPr lang="de-DE" dirty="0" err="1">
                <a:solidFill>
                  <a:schemeClr val="bg1"/>
                </a:solidFill>
              </a:rPr>
              <a:t>Seconds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42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Breitbild</PresentationFormat>
  <Paragraphs>59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Lehnertz</dc:creator>
  <cp:lastModifiedBy>Timo Lehnertz</cp:lastModifiedBy>
  <cp:revision>31</cp:revision>
  <dcterms:created xsi:type="dcterms:W3CDTF">2022-10-24T19:44:22Z</dcterms:created>
  <dcterms:modified xsi:type="dcterms:W3CDTF">2022-10-25T08:22:21Z</dcterms:modified>
</cp:coreProperties>
</file>