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C34"/>
    <a:srgbClr val="031956"/>
    <a:srgbClr val="052A91"/>
    <a:srgbClr val="2C4288"/>
    <a:srgbClr val="728EDC"/>
    <a:srgbClr val="4472C4"/>
    <a:srgbClr val="203864"/>
    <a:srgbClr val="344FA1"/>
    <a:srgbClr val="EB05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41387-EF6C-ABEF-9365-D6D510600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EAF759-D1B3-7EA5-D4E6-D7271FF1B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73164E-7BC6-C957-C032-8F360FEF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02.01.2023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D036A6-43D7-AF95-6FF3-0BE52E536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1BF8C9-1FE4-8F6E-F8EF-F8683129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68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B16DA-9FEA-0560-AFD8-46714753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961CF0-93FC-F67F-FFEF-04A853888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11752-BEE8-31A3-3006-8FD0AFFA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02.01.2023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DF397D-D88A-1C0E-B76E-941BC8DF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566B7-5BA6-56AE-1E06-89B68F1A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98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DEF9A8B-C49D-51F0-3441-66DB3027D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7FBE1A-8880-2F1A-BCA7-3009FA69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2A39CB-8728-FEFD-36F6-62638C71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02.01.2023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37225F-8479-DC5F-4CBF-515F606C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A0098-1ECA-D1A3-1A51-A4962ECA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93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AFA4A-F14C-C497-8D99-0AD79DA5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40DC7-14B4-A0C5-B63F-9BC1583E0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D99FF5-81AA-BC6E-AD1B-AC54A863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02.01.2023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C2C93F-B614-5459-6126-C5CFB1F2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AA1B34-C797-F357-F520-3B5EB0BC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40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CCFAF-06A6-05B5-5DEA-DEE22B7F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6D6725-2164-0E73-2DF1-B6DF466D0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43A29C-FCC7-88F7-B012-7663BF1C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02.01.2023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489A06-C15D-C940-12F4-2E675D06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3401F3-09BA-4F81-D1C1-54923043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8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27A62-218A-D884-6791-A949155F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6F3A34-7708-9B64-2FE8-076C921DF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BDA285-B0EF-F545-E498-A7BEA55B0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7AC6F6-A29C-3D25-5E2F-EEFE3626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02.01.2023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A1994C-A48F-0E8F-D4CB-265C7A1F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1C6203-95D7-C8A8-A25A-05820297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73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17CFB-079F-122B-6BB1-E151B1DE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10EB92-69CC-2725-5CF8-79F8A6383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05A5E1-1E27-F140-5330-0D43D8FAD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029C33-EBF5-655F-6424-10C561E93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98348E-122B-A86B-1EA5-F0F7A3DB1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AAFB44-6A30-0561-0E0A-FBE8C80B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02.01.2023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D5DA68-66FF-41B1-E2D7-6503ECCE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BAC1DC-7927-3B56-13F0-2DAB86B0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41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BEC4A-836A-D867-D0D1-F96B76DC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4A0A0B-E976-4DEB-0D57-12CE1AC1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02.01.2023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2A7F2B-7069-6962-B729-DF430EB3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CB046A-35CB-CCF7-1446-C9EC982B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69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19DE63-ED78-DA83-271C-247158D9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02.01.2023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20BA86-7E00-6F9D-959F-EF3E2417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438AE5-4FCF-2EED-7D89-CD3BB38E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47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2CDC2-0420-A28E-51F8-388E4868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EDC901-D3F2-54D7-387B-002563711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402DA2-D590-822F-1ED1-DD094894A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9FF00C-2CC9-387B-4633-F39409C9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02.01.2023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DA352E-9430-24BD-4AD3-5F11A4FF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B07C13-5985-0AEA-0C20-9D710599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03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59737-8AEE-1B3B-90AB-49232728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6647AF9-3091-AF9B-AEFF-053DFD2A8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4F449E-E232-86C6-C71D-5C6D107E8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7B6C0E-AB42-5D4F-EF1A-BD5A73B2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02.01.2023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8DDB72-466E-F4FF-C870-2A68EAD0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04234D-E205-E850-8C2F-B28F36A5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0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9FBE8D-00BD-4615-6D72-F191F640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21A212-48B0-017D-698A-1CB5B04E2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CEBADD-F7BD-ACE8-5FC1-EB0870455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30B58-C831-4C23-84C1-2D5909AC39A7}" type="datetimeFigureOut">
              <a:rPr lang="de-DE" smtClean="0"/>
              <a:t>02.01.2023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F22922-ECA7-6CF8-58FE-B4483A34D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F2AB1D-EF88-0447-2B94-F6F5E2D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CBF8521-35A2-2C00-7FEB-9CD2DBCCC20E}"/>
              </a:ext>
            </a:extLst>
          </p:cNvPr>
          <p:cNvSpPr/>
          <p:nvPr/>
        </p:nvSpPr>
        <p:spPr>
          <a:xfrm>
            <a:off x="1" y="0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D201E26-C78F-F5E3-1278-1528B627E824}"/>
              </a:ext>
            </a:extLst>
          </p:cNvPr>
          <p:cNvSpPr txBox="1"/>
          <p:nvPr/>
        </p:nvSpPr>
        <p:spPr>
          <a:xfrm>
            <a:off x="227773" y="2536974"/>
            <a:ext cx="17511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Max</a:t>
            </a:r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Max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</a:rPr>
              <a:t>Musterman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A12E766-351F-36EE-D7EA-3D7947B73106}"/>
              </a:ext>
            </a:extLst>
          </p:cNvPr>
          <p:cNvSpPr>
            <a:spLocks/>
          </p:cNvSpPr>
          <p:nvPr/>
        </p:nvSpPr>
        <p:spPr>
          <a:xfrm>
            <a:off x="4080022" y="0"/>
            <a:ext cx="3443819" cy="6857389"/>
          </a:xfrm>
          <a:prstGeom prst="roundRect">
            <a:avLst>
              <a:gd name="adj" fmla="val 0"/>
            </a:avLst>
          </a:prstGeom>
          <a:solidFill>
            <a:srgbClr val="031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A33127D-8132-DD06-32BF-34E3316DB40C}"/>
              </a:ext>
            </a:extLst>
          </p:cNvPr>
          <p:cNvSpPr txBox="1">
            <a:spLocks/>
          </p:cNvSpPr>
          <p:nvPr/>
        </p:nvSpPr>
        <p:spPr>
          <a:xfrm>
            <a:off x="4235475" y="148461"/>
            <a:ext cx="309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Upload </a:t>
            </a:r>
            <a:r>
              <a:rPr lang="de-DE" sz="2400" dirty="0" err="1">
                <a:solidFill>
                  <a:schemeClr val="bg1"/>
                </a:solidFill>
              </a:rPr>
              <a:t>performance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6ECEE44-C884-EDAE-D37B-163478680E56}"/>
              </a:ext>
            </a:extLst>
          </p:cNvPr>
          <p:cNvSpPr>
            <a:spLocks/>
          </p:cNvSpPr>
          <p:nvPr/>
        </p:nvSpPr>
        <p:spPr>
          <a:xfrm>
            <a:off x="5644870" y="6038145"/>
            <a:ext cx="1541461" cy="577970"/>
          </a:xfrm>
          <a:prstGeom prst="roundRect">
            <a:avLst>
              <a:gd name="adj" fmla="val 4950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Save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6BC3DF5-78A9-4F9A-A3BE-57C9C71DBE57}"/>
              </a:ext>
            </a:extLst>
          </p:cNvPr>
          <p:cNvSpPr txBox="1">
            <a:spLocks/>
          </p:cNvSpPr>
          <p:nvPr/>
        </p:nvSpPr>
        <p:spPr>
          <a:xfrm>
            <a:off x="4289459" y="2154047"/>
            <a:ext cx="101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728EDC"/>
                </a:solidFill>
              </a:rPr>
              <a:t>Category</a:t>
            </a:r>
            <a:endParaRPr lang="de-DE" dirty="0">
              <a:solidFill>
                <a:srgbClr val="728EDC"/>
              </a:solidFill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9E223A80-9E45-A218-29E0-C03FF73BFA26}"/>
              </a:ext>
            </a:extLst>
          </p:cNvPr>
          <p:cNvSpPr>
            <a:spLocks/>
          </p:cNvSpPr>
          <p:nvPr/>
        </p:nvSpPr>
        <p:spPr>
          <a:xfrm>
            <a:off x="6676125" y="2645936"/>
            <a:ext cx="535376" cy="532800"/>
          </a:xfrm>
          <a:prstGeom prst="roundRect">
            <a:avLst>
              <a:gd name="adj" fmla="val 50000"/>
            </a:avLst>
          </a:prstGeom>
          <a:solidFill>
            <a:srgbClr val="031956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12272A-4B0E-3A2A-5A5F-5BD6C11AA0B0}"/>
              </a:ext>
            </a:extLst>
          </p:cNvPr>
          <p:cNvSpPr txBox="1">
            <a:spLocks/>
          </p:cNvSpPr>
          <p:nvPr/>
        </p:nvSpPr>
        <p:spPr>
          <a:xfrm>
            <a:off x="4302868" y="3343860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28EDC"/>
                </a:solidFill>
              </a:rPr>
              <a:t>Date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28F3179-A057-DA06-84B8-A4DF3D9CABD4}"/>
              </a:ext>
            </a:extLst>
          </p:cNvPr>
          <p:cNvSpPr txBox="1">
            <a:spLocks/>
          </p:cNvSpPr>
          <p:nvPr/>
        </p:nvSpPr>
        <p:spPr>
          <a:xfrm>
            <a:off x="4316861" y="3626442"/>
            <a:ext cx="165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&lt;Date Select&gt;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98F1D79-DF7E-A012-F5E1-1A8868CE6458}"/>
              </a:ext>
            </a:extLst>
          </p:cNvPr>
          <p:cNvSpPr txBox="1">
            <a:spLocks/>
          </p:cNvSpPr>
          <p:nvPr/>
        </p:nvSpPr>
        <p:spPr>
          <a:xfrm>
            <a:off x="4323501" y="4743462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28EDC"/>
                </a:solidFill>
              </a:rPr>
              <a:t>Comments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89EF6E1-D978-AA10-09DB-2123D3988D46}"/>
              </a:ext>
            </a:extLst>
          </p:cNvPr>
          <p:cNvSpPr>
            <a:spLocks/>
          </p:cNvSpPr>
          <p:nvPr/>
        </p:nvSpPr>
        <p:spPr>
          <a:xfrm>
            <a:off x="4323501" y="5123497"/>
            <a:ext cx="2861622" cy="766293"/>
          </a:xfrm>
          <a:prstGeom prst="roundRect">
            <a:avLst/>
          </a:prstGeom>
          <a:solidFill>
            <a:srgbClr val="2C4288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…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14834B5-7E18-95EA-5527-FBE3B69E0148}"/>
              </a:ext>
            </a:extLst>
          </p:cNvPr>
          <p:cNvSpPr txBox="1">
            <a:spLocks/>
          </p:cNvSpPr>
          <p:nvPr/>
        </p:nvSpPr>
        <p:spPr>
          <a:xfrm>
            <a:off x="4302868" y="3923245"/>
            <a:ext cx="22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28EDC"/>
                </a:solidFill>
              </a:rPr>
              <a:t>Time / BPM / Km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19596F1-928F-AAFC-3D60-9F448ACF866F}"/>
              </a:ext>
            </a:extLst>
          </p:cNvPr>
          <p:cNvCxnSpPr>
            <a:cxnSpLocks/>
          </p:cNvCxnSpPr>
          <p:nvPr/>
        </p:nvCxnSpPr>
        <p:spPr>
          <a:xfrm>
            <a:off x="4328256" y="4669376"/>
            <a:ext cx="2784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487473A9-121E-EAEB-E8DC-55CEE1972AE9}"/>
              </a:ext>
            </a:extLst>
          </p:cNvPr>
          <p:cNvSpPr txBox="1">
            <a:spLocks/>
          </p:cNvSpPr>
          <p:nvPr/>
        </p:nvSpPr>
        <p:spPr>
          <a:xfrm>
            <a:off x="4337028" y="4292577"/>
            <a:ext cx="1446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00:00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1075911-125E-78B9-E357-8A493EC23E5F}"/>
              </a:ext>
            </a:extLst>
          </p:cNvPr>
          <p:cNvGrpSpPr/>
          <p:nvPr/>
        </p:nvGrpSpPr>
        <p:grpSpPr>
          <a:xfrm>
            <a:off x="188557" y="854323"/>
            <a:ext cx="1518249" cy="1518249"/>
            <a:chOff x="334126" y="833919"/>
            <a:chExt cx="1518249" cy="1518249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8B1E7B25-1743-DB45-47A6-762F0D704291}"/>
                </a:ext>
              </a:extLst>
            </p:cNvPr>
            <p:cNvSpPr/>
            <p:nvPr/>
          </p:nvSpPr>
          <p:spPr>
            <a:xfrm>
              <a:off x="334126" y="833919"/>
              <a:ext cx="1518249" cy="1518249"/>
            </a:xfrm>
            <a:prstGeom prst="ellipse">
              <a:avLst/>
            </a:prstGeom>
            <a:noFill/>
            <a:ln w="57150">
              <a:solidFill>
                <a:srgbClr val="052A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5AFE08C-EC52-7CD2-12BD-B3CF13A74C4F}"/>
                </a:ext>
              </a:extLst>
            </p:cNvPr>
            <p:cNvSpPr/>
            <p:nvPr/>
          </p:nvSpPr>
          <p:spPr>
            <a:xfrm>
              <a:off x="435485" y="935278"/>
              <a:ext cx="1315529" cy="13155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AD28DB0C-22E1-EB5F-04B9-266DE2FC0084}"/>
                </a:ext>
              </a:extLst>
            </p:cNvPr>
            <p:cNvSpPr/>
            <p:nvPr/>
          </p:nvSpPr>
          <p:spPr>
            <a:xfrm>
              <a:off x="849573" y="1198910"/>
              <a:ext cx="457200" cy="4523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997D127D-C1B1-4A92-2FBE-50A8C7460BDF}"/>
                </a:ext>
              </a:extLst>
            </p:cNvPr>
            <p:cNvSpPr/>
            <p:nvPr/>
          </p:nvSpPr>
          <p:spPr>
            <a:xfrm>
              <a:off x="672472" y="1714810"/>
              <a:ext cx="873153" cy="4523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2630186-544D-E8E3-43EF-6A87A2BAA9B4}"/>
              </a:ext>
            </a:extLst>
          </p:cNvPr>
          <p:cNvGrpSpPr/>
          <p:nvPr/>
        </p:nvGrpSpPr>
        <p:grpSpPr>
          <a:xfrm>
            <a:off x="382977" y="3770568"/>
            <a:ext cx="2154159" cy="731295"/>
            <a:chOff x="365051" y="3758000"/>
            <a:chExt cx="2154159" cy="731295"/>
          </a:xfrm>
        </p:grpSpPr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71663EC7-012B-27BA-C8AB-02288CE2B055}"/>
                </a:ext>
              </a:extLst>
            </p:cNvPr>
            <p:cNvSpPr>
              <a:spLocks/>
            </p:cNvSpPr>
            <p:nvPr/>
          </p:nvSpPr>
          <p:spPr>
            <a:xfrm rot="21550660">
              <a:off x="365051" y="3758000"/>
              <a:ext cx="2154159" cy="731295"/>
            </a:xfrm>
            <a:prstGeom prst="roundRect">
              <a:avLst/>
            </a:prstGeom>
            <a:solidFill>
              <a:srgbClr val="031956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14 Records	</a:t>
              </a:r>
              <a:r>
                <a:rPr lang="de-DE" sz="1100" dirty="0"/>
                <a:t>                 </a:t>
              </a:r>
              <a:r>
                <a:rPr lang="de-DE" sz="1600" dirty="0"/>
                <a:t>14,8s</a:t>
              </a:r>
              <a:endParaRPr lang="de-DE" sz="11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r>
                <a:rPr lang="de-DE" dirty="0"/>
                <a:t>200m	     </a:t>
              </a:r>
            </a:p>
            <a:p>
              <a:r>
                <a:rPr lang="de-DE" sz="1100" dirty="0"/>
                <a:t> 	                 75%</a:t>
              </a:r>
              <a:endParaRPr lang="de-DE" dirty="0"/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0F6FA3F3-C3CD-4E86-A7E4-CE22D6A13F3B}"/>
                </a:ext>
              </a:extLst>
            </p:cNvPr>
            <p:cNvCxnSpPr>
              <a:cxnSpLocks/>
            </p:cNvCxnSpPr>
            <p:nvPr/>
          </p:nvCxnSpPr>
          <p:spPr>
            <a:xfrm rot="21550660">
              <a:off x="517800" y="4364185"/>
              <a:ext cx="85899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F72656A3-B4AD-8526-2FA9-939AE785FE34}"/>
                </a:ext>
              </a:extLst>
            </p:cNvPr>
            <p:cNvCxnSpPr>
              <a:cxnSpLocks/>
            </p:cNvCxnSpPr>
            <p:nvPr/>
          </p:nvCxnSpPr>
          <p:spPr>
            <a:xfrm rot="21550660">
              <a:off x="1376726" y="4356924"/>
              <a:ext cx="36529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Ellipse 56">
            <a:extLst>
              <a:ext uri="{FF2B5EF4-FFF2-40B4-BE49-F238E27FC236}">
                <a16:creationId xmlns:a16="http://schemas.microsoft.com/office/drawing/2014/main" id="{7690FB70-9AB5-8909-FBBA-76B9AFB3A4AB}"/>
              </a:ext>
            </a:extLst>
          </p:cNvPr>
          <p:cNvSpPr/>
          <p:nvPr/>
        </p:nvSpPr>
        <p:spPr>
          <a:xfrm>
            <a:off x="2806038" y="3871772"/>
            <a:ext cx="519956" cy="515690"/>
          </a:xfrm>
          <a:prstGeom prst="ellipse">
            <a:avLst/>
          </a:prstGeom>
          <a:solidFill>
            <a:srgbClr val="344FA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591B6A6-B8B4-58FD-82D0-4C2FAF826395}"/>
              </a:ext>
            </a:extLst>
          </p:cNvPr>
          <p:cNvSpPr/>
          <p:nvPr/>
        </p:nvSpPr>
        <p:spPr>
          <a:xfrm>
            <a:off x="8007539" y="0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D3A08049-5E07-070B-FBC3-638B37C6437E}"/>
              </a:ext>
            </a:extLst>
          </p:cNvPr>
          <p:cNvSpPr txBox="1"/>
          <p:nvPr/>
        </p:nvSpPr>
        <p:spPr>
          <a:xfrm>
            <a:off x="8302553" y="229953"/>
            <a:ext cx="310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Create Performance </a:t>
            </a:r>
            <a:r>
              <a:rPr lang="de-DE" sz="2400" dirty="0" err="1">
                <a:solidFill>
                  <a:schemeClr val="bg1"/>
                </a:solidFill>
              </a:rPr>
              <a:t>Category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ABE6E2E0-16C0-03F3-DD42-BF0794DB315F}"/>
              </a:ext>
            </a:extLst>
          </p:cNvPr>
          <p:cNvSpPr txBox="1"/>
          <p:nvPr/>
        </p:nvSpPr>
        <p:spPr>
          <a:xfrm>
            <a:off x="1" y="199498"/>
            <a:ext cx="373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74" name="Rechteck: abgerundete Ecken 73">
            <a:extLst>
              <a:ext uri="{FF2B5EF4-FFF2-40B4-BE49-F238E27FC236}">
                <a16:creationId xmlns:a16="http://schemas.microsoft.com/office/drawing/2014/main" id="{C4657519-D9A9-ADCB-1AEC-CCC76191E2CC}"/>
              </a:ext>
            </a:extLst>
          </p:cNvPr>
          <p:cNvSpPr/>
          <p:nvPr/>
        </p:nvSpPr>
        <p:spPr>
          <a:xfrm>
            <a:off x="8316254" y="1463900"/>
            <a:ext cx="3101896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Morning Heart rate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598E82EE-455C-F320-505F-3D71C669BF26}"/>
              </a:ext>
            </a:extLst>
          </p:cNvPr>
          <p:cNvCxnSpPr>
            <a:cxnSpLocks/>
          </p:cNvCxnSpPr>
          <p:nvPr/>
        </p:nvCxnSpPr>
        <p:spPr>
          <a:xfrm>
            <a:off x="8387122" y="1808589"/>
            <a:ext cx="29133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1903F14F-5DAB-A972-1165-079EFF3D7DD5}"/>
              </a:ext>
            </a:extLst>
          </p:cNvPr>
          <p:cNvSpPr>
            <a:spLocks/>
          </p:cNvSpPr>
          <p:nvPr/>
        </p:nvSpPr>
        <p:spPr>
          <a:xfrm>
            <a:off x="4421823" y="6038145"/>
            <a:ext cx="1073818" cy="577970"/>
          </a:xfrm>
          <a:prstGeom prst="roundRect">
            <a:avLst>
              <a:gd name="adj" fmla="val 49503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Back</a:t>
            </a:r>
            <a:endParaRPr lang="de-DE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76D05E00-88D8-09B3-8AEB-50655067CA71}"/>
              </a:ext>
            </a:extLst>
          </p:cNvPr>
          <p:cNvSpPr txBox="1">
            <a:spLocks/>
          </p:cNvSpPr>
          <p:nvPr/>
        </p:nvSpPr>
        <p:spPr>
          <a:xfrm>
            <a:off x="8318901" y="3844465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728EDC"/>
                </a:solidFill>
              </a:rPr>
              <a:t>Invite</a:t>
            </a:r>
            <a:r>
              <a:rPr lang="de-DE" dirty="0">
                <a:solidFill>
                  <a:srgbClr val="728EDC"/>
                </a:solidFill>
              </a:rPr>
              <a:t> </a:t>
            </a:r>
            <a:r>
              <a:rPr lang="de-DE" dirty="0" err="1">
                <a:solidFill>
                  <a:srgbClr val="728EDC"/>
                </a:solidFill>
              </a:rPr>
              <a:t>athletes</a:t>
            </a:r>
            <a:endParaRPr lang="de-DE" dirty="0">
              <a:solidFill>
                <a:srgbClr val="728EDC"/>
              </a:solidFill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A72E79EA-8367-1A04-7E05-42C1D44044CA}"/>
              </a:ext>
            </a:extLst>
          </p:cNvPr>
          <p:cNvSpPr txBox="1">
            <a:spLocks/>
          </p:cNvSpPr>
          <p:nvPr/>
        </p:nvSpPr>
        <p:spPr>
          <a:xfrm>
            <a:off x="8335497" y="2965876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28EDC"/>
                </a:solidFill>
              </a:rPr>
              <a:t>Type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02A27444-E4BE-C097-B46C-8D03DB2ABA61}"/>
              </a:ext>
            </a:extLst>
          </p:cNvPr>
          <p:cNvSpPr txBox="1">
            <a:spLocks/>
          </p:cNvSpPr>
          <p:nvPr/>
        </p:nvSpPr>
        <p:spPr>
          <a:xfrm>
            <a:off x="8323294" y="1092513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28EDC"/>
                </a:solidFill>
              </a:rPr>
              <a:t>Name</a:t>
            </a:r>
          </a:p>
        </p:txBody>
      </p:sp>
      <p:sp>
        <p:nvSpPr>
          <p:cNvPr id="87" name="Rechteck: abgerundete Ecken 86">
            <a:extLst>
              <a:ext uri="{FF2B5EF4-FFF2-40B4-BE49-F238E27FC236}">
                <a16:creationId xmlns:a16="http://schemas.microsoft.com/office/drawing/2014/main" id="{C984C3AD-51A9-ADC5-0000-5709E7071C95}"/>
              </a:ext>
            </a:extLst>
          </p:cNvPr>
          <p:cNvSpPr/>
          <p:nvPr/>
        </p:nvSpPr>
        <p:spPr>
          <a:xfrm>
            <a:off x="8345479" y="3339884"/>
            <a:ext cx="708583" cy="406967"/>
          </a:xfrm>
          <a:prstGeom prst="roundRect">
            <a:avLst/>
          </a:prstGeom>
          <a:solidFill>
            <a:srgbClr val="2C4288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Time</a:t>
            </a:r>
          </a:p>
        </p:txBody>
      </p:sp>
      <p:sp>
        <p:nvSpPr>
          <p:cNvPr id="88" name="Rechteck: abgerundete Ecken 87">
            <a:extLst>
              <a:ext uri="{FF2B5EF4-FFF2-40B4-BE49-F238E27FC236}">
                <a16:creationId xmlns:a16="http://schemas.microsoft.com/office/drawing/2014/main" id="{E05930CB-B8CC-7B4B-C9F4-29053C667226}"/>
              </a:ext>
            </a:extLst>
          </p:cNvPr>
          <p:cNvSpPr/>
          <p:nvPr/>
        </p:nvSpPr>
        <p:spPr>
          <a:xfrm>
            <a:off x="9161970" y="3323459"/>
            <a:ext cx="1097474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Hart rate</a:t>
            </a:r>
          </a:p>
        </p:txBody>
      </p:sp>
      <p:sp>
        <p:nvSpPr>
          <p:cNvPr id="89" name="Rechteck: abgerundete Ecken 88">
            <a:extLst>
              <a:ext uri="{FF2B5EF4-FFF2-40B4-BE49-F238E27FC236}">
                <a16:creationId xmlns:a16="http://schemas.microsoft.com/office/drawing/2014/main" id="{B65BCDE3-CEB6-6092-D9B5-600B2F2E033A}"/>
              </a:ext>
            </a:extLst>
          </p:cNvPr>
          <p:cNvSpPr/>
          <p:nvPr/>
        </p:nvSpPr>
        <p:spPr>
          <a:xfrm>
            <a:off x="10367352" y="3323459"/>
            <a:ext cx="1037097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Distance</a:t>
            </a:r>
            <a:endParaRPr lang="de-DE" dirty="0"/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FFF51C1-3F0F-FAE7-3812-2B4164AAF40B}"/>
              </a:ext>
            </a:extLst>
          </p:cNvPr>
          <p:cNvGrpSpPr/>
          <p:nvPr/>
        </p:nvGrpSpPr>
        <p:grpSpPr>
          <a:xfrm>
            <a:off x="8340733" y="4293432"/>
            <a:ext cx="3101896" cy="406967"/>
            <a:chOff x="8099637" y="4292821"/>
            <a:chExt cx="3101896" cy="406967"/>
          </a:xfrm>
        </p:grpSpPr>
        <p:sp>
          <p:nvSpPr>
            <p:cNvPr id="90" name="Rechteck: abgerundete Ecken 89">
              <a:extLst>
                <a:ext uri="{FF2B5EF4-FFF2-40B4-BE49-F238E27FC236}">
                  <a16:creationId xmlns:a16="http://schemas.microsoft.com/office/drawing/2014/main" id="{3171AD20-B2F8-ED05-585E-04D4EAE11374}"/>
                </a:ext>
              </a:extLst>
            </p:cNvPr>
            <p:cNvSpPr/>
            <p:nvPr/>
          </p:nvSpPr>
          <p:spPr>
            <a:xfrm>
              <a:off x="8099637" y="4292821"/>
              <a:ext cx="3101896" cy="406967"/>
            </a:xfrm>
            <a:prstGeom prst="roundRect">
              <a:avLst/>
            </a:prstGeom>
            <a:solidFill>
              <a:srgbClr val="2C4288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bg1">
                      <a:lumMod val="50000"/>
                    </a:schemeClr>
                  </a:solidFill>
                </a:rPr>
                <a:t>Search</a:t>
              </a:r>
            </a:p>
          </p:txBody>
        </p: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F133033C-2FF1-4C90-2EB5-4B79D1206A26}"/>
                </a:ext>
              </a:extLst>
            </p:cNvPr>
            <p:cNvCxnSpPr>
              <a:cxnSpLocks/>
            </p:cNvCxnSpPr>
            <p:nvPr/>
          </p:nvCxnSpPr>
          <p:spPr>
            <a:xfrm>
              <a:off x="8181769" y="4648357"/>
              <a:ext cx="254380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5" name="Grafik 94">
              <a:extLst>
                <a:ext uri="{FF2B5EF4-FFF2-40B4-BE49-F238E27FC236}">
                  <a16:creationId xmlns:a16="http://schemas.microsoft.com/office/drawing/2014/main" id="{A440E935-316D-EC83-8CDD-6EFDAD882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4434" y="4352638"/>
              <a:ext cx="270725" cy="293357"/>
            </a:xfrm>
            <a:prstGeom prst="rect">
              <a:avLst/>
            </a:prstGeom>
          </p:spPr>
        </p:pic>
      </p:grpSp>
      <p:sp>
        <p:nvSpPr>
          <p:cNvPr id="102" name="Rechteck: abgerundete Ecken 101">
            <a:extLst>
              <a:ext uri="{FF2B5EF4-FFF2-40B4-BE49-F238E27FC236}">
                <a16:creationId xmlns:a16="http://schemas.microsoft.com/office/drawing/2014/main" id="{35E37A89-EF76-873C-1022-6CF1A63A5308}"/>
              </a:ext>
            </a:extLst>
          </p:cNvPr>
          <p:cNvSpPr/>
          <p:nvPr/>
        </p:nvSpPr>
        <p:spPr>
          <a:xfrm>
            <a:off x="8340733" y="5463863"/>
            <a:ext cx="3101896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  Max Muster</a:t>
            </a:r>
          </a:p>
        </p:txBody>
      </p: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CB2E7BFB-525C-039C-AAA9-13A4643C76B1}"/>
              </a:ext>
            </a:extLst>
          </p:cNvPr>
          <p:cNvGrpSpPr/>
          <p:nvPr/>
        </p:nvGrpSpPr>
        <p:grpSpPr>
          <a:xfrm>
            <a:off x="8399020" y="5495656"/>
            <a:ext cx="364905" cy="364905"/>
            <a:chOff x="7934606" y="4575395"/>
            <a:chExt cx="1315529" cy="1315529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0D1A7765-26A7-7BC5-8754-0BBD9DAD92F2}"/>
                </a:ext>
              </a:extLst>
            </p:cNvPr>
            <p:cNvSpPr/>
            <p:nvPr/>
          </p:nvSpPr>
          <p:spPr>
            <a:xfrm>
              <a:off x="7934606" y="4575395"/>
              <a:ext cx="1315529" cy="13155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0A0D0F09-3310-AB56-7294-5BCBA74B3AAD}"/>
                </a:ext>
              </a:extLst>
            </p:cNvPr>
            <p:cNvSpPr/>
            <p:nvPr/>
          </p:nvSpPr>
          <p:spPr>
            <a:xfrm>
              <a:off x="8348694" y="4839027"/>
              <a:ext cx="457200" cy="4523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CF248419-489B-3B36-86B2-2BBA9A3C8845}"/>
                </a:ext>
              </a:extLst>
            </p:cNvPr>
            <p:cNvSpPr/>
            <p:nvPr/>
          </p:nvSpPr>
          <p:spPr>
            <a:xfrm>
              <a:off x="8171593" y="5354927"/>
              <a:ext cx="873153" cy="4523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A0C22E45-9DF2-5B8B-3606-DE5AD59DACF7}"/>
              </a:ext>
            </a:extLst>
          </p:cNvPr>
          <p:cNvGrpSpPr/>
          <p:nvPr/>
        </p:nvGrpSpPr>
        <p:grpSpPr>
          <a:xfrm>
            <a:off x="8360385" y="4932022"/>
            <a:ext cx="3101896" cy="406967"/>
            <a:chOff x="8119289" y="4931411"/>
            <a:chExt cx="3101896" cy="406967"/>
          </a:xfrm>
        </p:grpSpPr>
        <p:sp>
          <p:nvSpPr>
            <p:cNvPr id="97" name="Rechteck: abgerundete Ecken 96">
              <a:extLst>
                <a:ext uri="{FF2B5EF4-FFF2-40B4-BE49-F238E27FC236}">
                  <a16:creationId xmlns:a16="http://schemas.microsoft.com/office/drawing/2014/main" id="{29F18E6E-0376-FBD3-940F-B0A636B3A179}"/>
                </a:ext>
              </a:extLst>
            </p:cNvPr>
            <p:cNvSpPr/>
            <p:nvPr/>
          </p:nvSpPr>
          <p:spPr>
            <a:xfrm>
              <a:off x="8119289" y="4931411"/>
              <a:ext cx="3101896" cy="406967"/>
            </a:xfrm>
            <a:prstGeom prst="roundRect">
              <a:avLst/>
            </a:prstGeom>
            <a:solidFill>
              <a:srgbClr val="2C4288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        Max Muster</a:t>
              </a:r>
            </a:p>
          </p:txBody>
        </p:sp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A8A5D1A2-1188-040E-9386-46A36CA81038}"/>
                </a:ext>
              </a:extLst>
            </p:cNvPr>
            <p:cNvGrpSpPr/>
            <p:nvPr/>
          </p:nvGrpSpPr>
          <p:grpSpPr>
            <a:xfrm>
              <a:off x="8177576" y="4963204"/>
              <a:ext cx="364905" cy="364905"/>
              <a:chOff x="7934606" y="4575395"/>
              <a:chExt cx="1315529" cy="1315529"/>
            </a:xfrm>
          </p:grpSpPr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1192B754-35B6-59CE-FE02-727B652164EF}"/>
                  </a:ext>
                </a:extLst>
              </p:cNvPr>
              <p:cNvSpPr/>
              <p:nvPr/>
            </p:nvSpPr>
            <p:spPr>
              <a:xfrm>
                <a:off x="7934606" y="4575395"/>
                <a:ext cx="1315529" cy="13155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C66C748E-098F-FB5B-DE14-4239F0BF29DB}"/>
                  </a:ext>
                </a:extLst>
              </p:cNvPr>
              <p:cNvSpPr/>
              <p:nvPr/>
            </p:nvSpPr>
            <p:spPr>
              <a:xfrm>
                <a:off x="8348694" y="4839027"/>
                <a:ext cx="457200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4227D53D-0F5D-0105-239E-B21FDB60EB23}"/>
                  </a:ext>
                </a:extLst>
              </p:cNvPr>
              <p:cNvSpPr/>
              <p:nvPr/>
            </p:nvSpPr>
            <p:spPr>
              <a:xfrm>
                <a:off x="8171593" y="5354927"/>
                <a:ext cx="873153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6BF1A102-05B8-3204-B0BB-3DE35A7384E9}"/>
                </a:ext>
              </a:extLst>
            </p:cNvPr>
            <p:cNvSpPr/>
            <p:nvPr/>
          </p:nvSpPr>
          <p:spPr>
            <a:xfrm>
              <a:off x="10824434" y="4963204"/>
              <a:ext cx="364905" cy="341705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X</a:t>
              </a:r>
            </a:p>
          </p:txBody>
        </p:sp>
      </p:grpSp>
      <p:sp>
        <p:nvSpPr>
          <p:cNvPr id="120" name="Ellipse 119">
            <a:extLst>
              <a:ext uri="{FF2B5EF4-FFF2-40B4-BE49-F238E27FC236}">
                <a16:creationId xmlns:a16="http://schemas.microsoft.com/office/drawing/2014/main" id="{E7956EF5-7497-AEB2-E9F1-4DBD8864CD18}"/>
              </a:ext>
            </a:extLst>
          </p:cNvPr>
          <p:cNvSpPr/>
          <p:nvPr/>
        </p:nvSpPr>
        <p:spPr>
          <a:xfrm>
            <a:off x="11065530" y="5506872"/>
            <a:ext cx="364905" cy="341705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sp>
        <p:nvSpPr>
          <p:cNvPr id="123" name="Rechteck: abgerundete Ecken 122">
            <a:extLst>
              <a:ext uri="{FF2B5EF4-FFF2-40B4-BE49-F238E27FC236}">
                <a16:creationId xmlns:a16="http://schemas.microsoft.com/office/drawing/2014/main" id="{B9AA0732-13C7-60FB-BE0F-5F5DB11E7991}"/>
              </a:ext>
            </a:extLst>
          </p:cNvPr>
          <p:cNvSpPr>
            <a:spLocks/>
          </p:cNvSpPr>
          <p:nvPr/>
        </p:nvSpPr>
        <p:spPr>
          <a:xfrm>
            <a:off x="9082771" y="6005553"/>
            <a:ext cx="1541461" cy="577970"/>
          </a:xfrm>
          <a:prstGeom prst="roundRect">
            <a:avLst>
              <a:gd name="adj" fmla="val 4950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CDECC23-ECE0-EE83-223F-3A4D40B66A6F}"/>
              </a:ext>
            </a:extLst>
          </p:cNvPr>
          <p:cNvSpPr txBox="1">
            <a:spLocks/>
          </p:cNvSpPr>
          <p:nvPr/>
        </p:nvSpPr>
        <p:spPr>
          <a:xfrm>
            <a:off x="8323294" y="1977866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28EDC"/>
                </a:solidFill>
              </a:rPr>
              <a:t>Description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E007CA23-8A1C-D868-841C-B24B1C64A314}"/>
              </a:ext>
            </a:extLst>
          </p:cNvPr>
          <p:cNvSpPr>
            <a:spLocks/>
          </p:cNvSpPr>
          <p:nvPr/>
        </p:nvSpPr>
        <p:spPr>
          <a:xfrm>
            <a:off x="8345479" y="2346322"/>
            <a:ext cx="3072671" cy="579423"/>
          </a:xfrm>
          <a:prstGeom prst="roundRect">
            <a:avLst/>
          </a:prstGeom>
          <a:solidFill>
            <a:srgbClr val="2C4288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Morning Heart rate</a:t>
            </a:r>
          </a:p>
          <a:p>
            <a:endParaRPr lang="de-DE" dirty="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F909D7CD-8EA9-16C7-82E5-8E96D2C80EC2}"/>
              </a:ext>
            </a:extLst>
          </p:cNvPr>
          <p:cNvGrpSpPr/>
          <p:nvPr/>
        </p:nvGrpSpPr>
        <p:grpSpPr>
          <a:xfrm>
            <a:off x="405187" y="4667963"/>
            <a:ext cx="2154159" cy="731295"/>
            <a:chOff x="365051" y="3758000"/>
            <a:chExt cx="2154159" cy="731295"/>
          </a:xfrm>
        </p:grpSpPr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5DEC9E7D-3750-7922-51C6-3EBDEF9CFCA8}"/>
                </a:ext>
              </a:extLst>
            </p:cNvPr>
            <p:cNvSpPr>
              <a:spLocks/>
            </p:cNvSpPr>
            <p:nvPr/>
          </p:nvSpPr>
          <p:spPr>
            <a:xfrm rot="21550660">
              <a:off x="365051" y="3758000"/>
              <a:ext cx="2154159" cy="731295"/>
            </a:xfrm>
            <a:prstGeom prst="roundRect">
              <a:avLst/>
            </a:prstGeom>
            <a:solidFill>
              <a:srgbClr val="031956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14 Records	        </a:t>
              </a:r>
              <a:r>
                <a:rPr lang="de-DE" sz="1600" dirty="0"/>
                <a:t>1:45,20s</a:t>
              </a:r>
              <a:endParaRPr lang="de-DE" sz="11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r>
                <a:rPr lang="de-DE" dirty="0"/>
                <a:t>1000m</a:t>
              </a:r>
            </a:p>
            <a:p>
              <a:r>
                <a:rPr lang="de-DE" sz="1100" dirty="0"/>
                <a:t> 	                 75%</a:t>
              </a:r>
              <a:endParaRPr lang="de-DE" dirty="0"/>
            </a:p>
          </p:txBody>
        </p: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81164FB-AD4C-1AA5-7B6D-9AD25C5A518F}"/>
                </a:ext>
              </a:extLst>
            </p:cNvPr>
            <p:cNvCxnSpPr>
              <a:cxnSpLocks/>
            </p:cNvCxnSpPr>
            <p:nvPr/>
          </p:nvCxnSpPr>
          <p:spPr>
            <a:xfrm rot="21550660">
              <a:off x="517800" y="4364185"/>
              <a:ext cx="85899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8230446C-563C-8022-B553-1595B14508D4}"/>
                </a:ext>
              </a:extLst>
            </p:cNvPr>
            <p:cNvCxnSpPr>
              <a:cxnSpLocks/>
            </p:cNvCxnSpPr>
            <p:nvPr/>
          </p:nvCxnSpPr>
          <p:spPr>
            <a:xfrm rot="21550660">
              <a:off x="1376726" y="4356924"/>
              <a:ext cx="36529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Ellipse 32">
            <a:extLst>
              <a:ext uri="{FF2B5EF4-FFF2-40B4-BE49-F238E27FC236}">
                <a16:creationId xmlns:a16="http://schemas.microsoft.com/office/drawing/2014/main" id="{3A143EC5-0E1F-95BA-3FEF-F42AD6939D5C}"/>
              </a:ext>
            </a:extLst>
          </p:cNvPr>
          <p:cNvSpPr/>
          <p:nvPr/>
        </p:nvSpPr>
        <p:spPr>
          <a:xfrm>
            <a:off x="2801335" y="4758458"/>
            <a:ext cx="519956" cy="515690"/>
          </a:xfrm>
          <a:prstGeom prst="ellipse">
            <a:avLst/>
          </a:prstGeom>
          <a:solidFill>
            <a:srgbClr val="344FA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9F62558-7A24-B2E3-4B37-82B79721E91C}"/>
              </a:ext>
            </a:extLst>
          </p:cNvPr>
          <p:cNvSpPr txBox="1">
            <a:spLocks/>
          </p:cNvSpPr>
          <p:nvPr/>
        </p:nvSpPr>
        <p:spPr>
          <a:xfrm>
            <a:off x="18268" y="5638463"/>
            <a:ext cx="373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728EDC"/>
                </a:solidFill>
              </a:rPr>
              <a:t>Show </a:t>
            </a:r>
            <a:r>
              <a:rPr lang="de-DE" dirty="0" err="1">
                <a:solidFill>
                  <a:srgbClr val="728EDC"/>
                </a:solidFill>
              </a:rPr>
              <a:t>more</a:t>
            </a:r>
            <a:endParaRPr lang="de-DE" dirty="0">
              <a:solidFill>
                <a:srgbClr val="728EDC"/>
              </a:solidFill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EBF08E9F-DB3A-EC35-E089-1D026AFCE05B}"/>
              </a:ext>
            </a:extLst>
          </p:cNvPr>
          <p:cNvSpPr/>
          <p:nvPr/>
        </p:nvSpPr>
        <p:spPr>
          <a:xfrm>
            <a:off x="435485" y="6327427"/>
            <a:ext cx="2971949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</a:t>
            </a:r>
            <a:r>
              <a:rPr lang="de-DE" dirty="0" err="1"/>
              <a:t>Category</a:t>
            </a:r>
            <a:endParaRPr lang="de-DE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5E1D5252-8DD3-DFD2-69A6-7F066606AC41}"/>
              </a:ext>
            </a:extLst>
          </p:cNvPr>
          <p:cNvSpPr/>
          <p:nvPr/>
        </p:nvSpPr>
        <p:spPr>
          <a:xfrm>
            <a:off x="2223737" y="1320865"/>
            <a:ext cx="1144467" cy="496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Upload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4613A055-D18D-5704-D378-FB4A3DB37B7D}"/>
              </a:ext>
            </a:extLst>
          </p:cNvPr>
          <p:cNvSpPr>
            <a:spLocks/>
          </p:cNvSpPr>
          <p:nvPr/>
        </p:nvSpPr>
        <p:spPr>
          <a:xfrm>
            <a:off x="4337028" y="2546689"/>
            <a:ext cx="2154159" cy="731295"/>
          </a:xfrm>
          <a:prstGeom prst="roundRect">
            <a:avLst/>
          </a:prstGeom>
          <a:solidFill>
            <a:srgbClr val="031956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14 Records	        </a:t>
            </a:r>
            <a:r>
              <a:rPr lang="de-DE" sz="1600" dirty="0"/>
              <a:t>1:45,20s</a:t>
            </a:r>
            <a:endParaRPr lang="de-DE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1000m</a:t>
            </a:r>
          </a:p>
          <a:p>
            <a:r>
              <a:rPr lang="de-DE" sz="1100" dirty="0"/>
              <a:t> 	                 75%</a:t>
            </a:r>
            <a:endParaRPr lang="de-DE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D3575418-A193-D0D6-C6C9-F67FD44F7009}"/>
              </a:ext>
            </a:extLst>
          </p:cNvPr>
          <p:cNvSpPr/>
          <p:nvPr/>
        </p:nvSpPr>
        <p:spPr>
          <a:xfrm>
            <a:off x="4398524" y="735539"/>
            <a:ext cx="1093843" cy="406967"/>
          </a:xfrm>
          <a:prstGeom prst="roundRect">
            <a:avLst/>
          </a:prstGeom>
          <a:solidFill>
            <a:srgbClr val="2C428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For </a:t>
            </a:r>
            <a:r>
              <a:rPr lang="de-DE" dirty="0" err="1"/>
              <a:t>me</a:t>
            </a:r>
            <a:endParaRPr lang="de-DE" dirty="0"/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71E35119-6009-0976-57DA-EEA910000BD0}"/>
              </a:ext>
            </a:extLst>
          </p:cNvPr>
          <p:cNvSpPr/>
          <p:nvPr/>
        </p:nvSpPr>
        <p:spPr>
          <a:xfrm>
            <a:off x="5718414" y="731794"/>
            <a:ext cx="1341131" cy="406967"/>
          </a:xfrm>
          <a:prstGeom prst="roundRect">
            <a:avLst/>
          </a:prstGeom>
          <a:solidFill>
            <a:srgbClr val="2C428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For </a:t>
            </a:r>
            <a:r>
              <a:rPr lang="de-DE" dirty="0" err="1"/>
              <a:t>others</a:t>
            </a:r>
            <a:endParaRPr lang="de-DE" dirty="0"/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5581DA97-0D6A-B9C8-1694-6305D4E8E3F0}"/>
              </a:ext>
            </a:extLst>
          </p:cNvPr>
          <p:cNvGrpSpPr/>
          <p:nvPr/>
        </p:nvGrpSpPr>
        <p:grpSpPr>
          <a:xfrm>
            <a:off x="4406621" y="1228243"/>
            <a:ext cx="2677997" cy="406967"/>
            <a:chOff x="8099637" y="4292821"/>
            <a:chExt cx="3101896" cy="406967"/>
          </a:xfrm>
        </p:grpSpPr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306B144C-71F1-BEA1-68A7-ABC8D0158428}"/>
                </a:ext>
              </a:extLst>
            </p:cNvPr>
            <p:cNvSpPr/>
            <p:nvPr/>
          </p:nvSpPr>
          <p:spPr>
            <a:xfrm>
              <a:off x="8099637" y="4292821"/>
              <a:ext cx="3101896" cy="406967"/>
            </a:xfrm>
            <a:prstGeom prst="roundRect">
              <a:avLst/>
            </a:prstGeom>
            <a:solidFill>
              <a:srgbClr val="2C4288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bg1">
                      <a:lumMod val="50000"/>
                    </a:schemeClr>
                  </a:solidFill>
                </a:rPr>
                <a:t>Search</a:t>
              </a:r>
            </a:p>
          </p:txBody>
        </p: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C765CD1E-246E-6E62-1F1F-2F09F40CF94B}"/>
                </a:ext>
              </a:extLst>
            </p:cNvPr>
            <p:cNvCxnSpPr>
              <a:cxnSpLocks/>
            </p:cNvCxnSpPr>
            <p:nvPr/>
          </p:nvCxnSpPr>
          <p:spPr>
            <a:xfrm>
              <a:off x="8181769" y="4648357"/>
              <a:ext cx="254380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FB9F1FC0-9452-B69C-6155-F4FEA1BCE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4434" y="4352638"/>
              <a:ext cx="270725" cy="293357"/>
            </a:xfrm>
            <a:prstGeom prst="rect">
              <a:avLst/>
            </a:prstGeom>
          </p:spPr>
        </p:pic>
      </p:grp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852C2CC9-2D1D-EDB1-DF0F-537B66743E0C}"/>
              </a:ext>
            </a:extLst>
          </p:cNvPr>
          <p:cNvGrpSpPr/>
          <p:nvPr/>
        </p:nvGrpSpPr>
        <p:grpSpPr>
          <a:xfrm>
            <a:off x="4406829" y="1754732"/>
            <a:ext cx="2676732" cy="406967"/>
            <a:chOff x="4406829" y="1754732"/>
            <a:chExt cx="2676732" cy="406967"/>
          </a:xfrm>
        </p:grpSpPr>
        <p:sp>
          <p:nvSpPr>
            <p:cNvPr id="130" name="Rechteck: abgerundete Ecken 129">
              <a:extLst>
                <a:ext uri="{FF2B5EF4-FFF2-40B4-BE49-F238E27FC236}">
                  <a16:creationId xmlns:a16="http://schemas.microsoft.com/office/drawing/2014/main" id="{CFA3EB2E-191E-CFA7-D002-BD846F50405B}"/>
                </a:ext>
              </a:extLst>
            </p:cNvPr>
            <p:cNvSpPr/>
            <p:nvPr/>
          </p:nvSpPr>
          <p:spPr>
            <a:xfrm>
              <a:off x="4406829" y="1754732"/>
              <a:ext cx="2676732" cy="406967"/>
            </a:xfrm>
            <a:prstGeom prst="roundRect">
              <a:avLst/>
            </a:prstGeom>
            <a:solidFill>
              <a:srgbClr val="2C4288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        Max Muster</a:t>
              </a:r>
            </a:p>
          </p:txBody>
        </p:sp>
        <p:grpSp>
          <p:nvGrpSpPr>
            <p:cNvPr id="131" name="Gruppieren 130">
              <a:extLst>
                <a:ext uri="{FF2B5EF4-FFF2-40B4-BE49-F238E27FC236}">
                  <a16:creationId xmlns:a16="http://schemas.microsoft.com/office/drawing/2014/main" id="{0687F73E-E7ED-BC08-5216-6FF936A0E832}"/>
                </a:ext>
              </a:extLst>
            </p:cNvPr>
            <p:cNvGrpSpPr/>
            <p:nvPr/>
          </p:nvGrpSpPr>
          <p:grpSpPr>
            <a:xfrm>
              <a:off x="4465116" y="1786525"/>
              <a:ext cx="364905" cy="364905"/>
              <a:chOff x="7934606" y="4575395"/>
              <a:chExt cx="1315529" cy="1315529"/>
            </a:xfrm>
          </p:grpSpPr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E2450513-3A4D-72AB-285C-67B944E76B62}"/>
                  </a:ext>
                </a:extLst>
              </p:cNvPr>
              <p:cNvSpPr/>
              <p:nvPr/>
            </p:nvSpPr>
            <p:spPr>
              <a:xfrm>
                <a:off x="7934606" y="4575395"/>
                <a:ext cx="1315529" cy="13155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Ellipse 133">
                <a:extLst>
                  <a:ext uri="{FF2B5EF4-FFF2-40B4-BE49-F238E27FC236}">
                    <a16:creationId xmlns:a16="http://schemas.microsoft.com/office/drawing/2014/main" id="{887021C0-25D2-3ABD-AE16-F5158FC97910}"/>
                  </a:ext>
                </a:extLst>
              </p:cNvPr>
              <p:cNvSpPr/>
              <p:nvPr/>
            </p:nvSpPr>
            <p:spPr>
              <a:xfrm>
                <a:off x="8348694" y="4839027"/>
                <a:ext cx="457200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" name="Ellipse 134">
                <a:extLst>
                  <a:ext uri="{FF2B5EF4-FFF2-40B4-BE49-F238E27FC236}">
                    <a16:creationId xmlns:a16="http://schemas.microsoft.com/office/drawing/2014/main" id="{1B47E3C1-C982-A631-5253-406037367F72}"/>
                  </a:ext>
                </a:extLst>
              </p:cNvPr>
              <p:cNvSpPr/>
              <p:nvPr/>
            </p:nvSpPr>
            <p:spPr>
              <a:xfrm>
                <a:off x="8171593" y="5354927"/>
                <a:ext cx="873153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BF7079E2-6F03-D607-735E-4CE266008DA9}"/>
                </a:ext>
              </a:extLst>
            </p:cNvPr>
            <p:cNvSpPr/>
            <p:nvPr/>
          </p:nvSpPr>
          <p:spPr>
            <a:xfrm>
              <a:off x="6627876" y="1787362"/>
              <a:ext cx="364905" cy="341705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X</a:t>
              </a:r>
            </a:p>
          </p:txBody>
        </p:sp>
      </p:grp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A09081DC-350F-B1E2-7315-62EE2A489F4C}"/>
              </a:ext>
            </a:extLst>
          </p:cNvPr>
          <p:cNvCxnSpPr/>
          <p:nvPr/>
        </p:nvCxnSpPr>
        <p:spPr>
          <a:xfrm>
            <a:off x="7523841" y="2925745"/>
            <a:ext cx="483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99DCD3C-E211-35C0-72C2-ED6476C56C77}"/>
              </a:ext>
            </a:extLst>
          </p:cNvPr>
          <p:cNvSpPr/>
          <p:nvPr/>
        </p:nvSpPr>
        <p:spPr>
          <a:xfrm>
            <a:off x="1977127" y="2469821"/>
            <a:ext cx="1985475" cy="679991"/>
          </a:xfrm>
          <a:prstGeom prst="roundRect">
            <a:avLst>
              <a:gd name="adj" fmla="val 36346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2 / 10 personal </a:t>
            </a:r>
            <a:r>
              <a:rPr lang="de-DE" dirty="0" err="1">
                <a:solidFill>
                  <a:schemeClr val="bg1"/>
                </a:solidFill>
              </a:rPr>
              <a:t>goals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reached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A53DB3B-4267-43C4-091A-7A9B171B3D4D}"/>
              </a:ext>
            </a:extLst>
          </p:cNvPr>
          <p:cNvCxnSpPr>
            <a:cxnSpLocks/>
          </p:cNvCxnSpPr>
          <p:nvPr/>
        </p:nvCxnSpPr>
        <p:spPr>
          <a:xfrm rot="21550660">
            <a:off x="4494211" y="3183375"/>
            <a:ext cx="85899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2F1207A-C048-BBAE-F3EE-54AFC78AAA4E}"/>
              </a:ext>
            </a:extLst>
          </p:cNvPr>
          <p:cNvCxnSpPr>
            <a:cxnSpLocks/>
          </p:cNvCxnSpPr>
          <p:nvPr/>
        </p:nvCxnSpPr>
        <p:spPr>
          <a:xfrm rot="21550660">
            <a:off x="5353137" y="3176114"/>
            <a:ext cx="36529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29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62C367C-09B2-47D1-219C-837BBF13158F}"/>
              </a:ext>
            </a:extLst>
          </p:cNvPr>
          <p:cNvSpPr/>
          <p:nvPr/>
        </p:nvSpPr>
        <p:spPr>
          <a:xfrm>
            <a:off x="0" y="-12513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E5AC9E6-D734-C82A-1FFD-66C12769A531}"/>
              </a:ext>
            </a:extLst>
          </p:cNvPr>
          <p:cNvSpPr txBox="1"/>
          <p:nvPr/>
        </p:nvSpPr>
        <p:spPr>
          <a:xfrm>
            <a:off x="413917" y="49402"/>
            <a:ext cx="310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solidFill>
                  <a:schemeClr val="bg1"/>
                </a:solidFill>
              </a:rPr>
              <a:t>Your</a:t>
            </a:r>
            <a:r>
              <a:rPr lang="de-DE" sz="2400" dirty="0">
                <a:solidFill>
                  <a:schemeClr val="bg1"/>
                </a:solidFill>
              </a:rPr>
              <a:t> Performance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AC7F5D2-E119-6B2D-F8E9-E8B3F31F9AE8}"/>
              </a:ext>
            </a:extLst>
          </p:cNvPr>
          <p:cNvSpPr txBox="1"/>
          <p:nvPr/>
        </p:nvSpPr>
        <p:spPr>
          <a:xfrm>
            <a:off x="317787" y="759124"/>
            <a:ext cx="3101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200m</a:t>
            </a: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This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is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a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wonderful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description like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no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other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9D26D2CD-A3AF-E50E-A54E-16B55AF0D3A5}"/>
              </a:ext>
            </a:extLst>
          </p:cNvPr>
          <p:cNvGrpSpPr/>
          <p:nvPr/>
        </p:nvGrpSpPr>
        <p:grpSpPr>
          <a:xfrm>
            <a:off x="317784" y="2696509"/>
            <a:ext cx="3101895" cy="315215"/>
            <a:chOff x="317786" y="1545334"/>
            <a:chExt cx="3101895" cy="315215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FCB68831-469A-CD52-3A55-B9C1C14A8550}"/>
                </a:ext>
              </a:extLst>
            </p:cNvPr>
            <p:cNvSpPr/>
            <p:nvPr/>
          </p:nvSpPr>
          <p:spPr>
            <a:xfrm>
              <a:off x="317786" y="1545334"/>
              <a:ext cx="3101895" cy="31521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dirty="0"/>
                <a:t>75%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C484E6E9-DCD0-4838-8E85-680EE6DB1E3D}"/>
                </a:ext>
              </a:extLst>
            </p:cNvPr>
            <p:cNvCxnSpPr>
              <a:cxnSpLocks/>
            </p:cNvCxnSpPr>
            <p:nvPr/>
          </p:nvCxnSpPr>
          <p:spPr>
            <a:xfrm>
              <a:off x="387350" y="1698625"/>
              <a:ext cx="1720850" cy="0"/>
            </a:xfrm>
            <a:prstGeom prst="line">
              <a:avLst/>
            </a:prstGeom>
            <a:ln w="38100">
              <a:solidFill>
                <a:srgbClr val="0319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ADE3B203-1867-0C2A-B1C6-0663A8782A90}"/>
                </a:ext>
              </a:extLst>
            </p:cNvPr>
            <p:cNvCxnSpPr>
              <a:cxnSpLocks/>
            </p:cNvCxnSpPr>
            <p:nvPr/>
          </p:nvCxnSpPr>
          <p:spPr>
            <a:xfrm>
              <a:off x="2108200" y="1698625"/>
              <a:ext cx="72707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8F72B3C7-1FB8-64A0-78C5-D4EDB7954F7A}"/>
              </a:ext>
            </a:extLst>
          </p:cNvPr>
          <p:cNvSpPr txBox="1"/>
          <p:nvPr/>
        </p:nvSpPr>
        <p:spPr>
          <a:xfrm>
            <a:off x="317787" y="2295812"/>
            <a:ext cx="118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728EDC"/>
                </a:solidFill>
              </a:rPr>
              <a:t>Your</a:t>
            </a:r>
            <a:r>
              <a:rPr lang="de-DE" dirty="0">
                <a:solidFill>
                  <a:srgbClr val="728EDC"/>
                </a:solidFill>
              </a:rPr>
              <a:t> Goal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C3F03DAA-6E97-A61E-B178-885587B999AC}"/>
              </a:ext>
            </a:extLst>
          </p:cNvPr>
          <p:cNvSpPr/>
          <p:nvPr/>
        </p:nvSpPr>
        <p:spPr>
          <a:xfrm>
            <a:off x="317785" y="3180001"/>
            <a:ext cx="3101894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yourself a (new) target</a:t>
            </a:r>
            <a:endParaRPr lang="de-DE" dirty="0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4844221F-574E-80F5-208D-3115C1652A1F}"/>
              </a:ext>
            </a:extLst>
          </p:cNvPr>
          <p:cNvSpPr/>
          <p:nvPr/>
        </p:nvSpPr>
        <p:spPr>
          <a:xfrm>
            <a:off x="2807490" y="3801329"/>
            <a:ext cx="612189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Set</a:t>
            </a:r>
            <a:endParaRPr lang="de-DE" dirty="0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09F960B3-A896-1399-BA67-C30BE72C58ED}"/>
              </a:ext>
            </a:extLst>
          </p:cNvPr>
          <p:cNvSpPr/>
          <p:nvPr/>
        </p:nvSpPr>
        <p:spPr>
          <a:xfrm>
            <a:off x="352962" y="3801329"/>
            <a:ext cx="2263491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00:00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50A948C-D18E-FD71-6E86-9DB045DD975A}"/>
              </a:ext>
            </a:extLst>
          </p:cNvPr>
          <p:cNvCxnSpPr>
            <a:cxnSpLocks/>
          </p:cNvCxnSpPr>
          <p:nvPr/>
        </p:nvCxnSpPr>
        <p:spPr>
          <a:xfrm>
            <a:off x="431041" y="4151069"/>
            <a:ext cx="20406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1EC6D8B-0DCF-26D4-3DB1-1658E8D35A98}"/>
              </a:ext>
            </a:extLst>
          </p:cNvPr>
          <p:cNvCxnSpPr/>
          <p:nvPr/>
        </p:nvCxnSpPr>
        <p:spPr>
          <a:xfrm>
            <a:off x="161925" y="3134338"/>
            <a:ext cx="0" cy="66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6676F573-E4D8-0D44-407B-179982285C8C}"/>
              </a:ext>
            </a:extLst>
          </p:cNvPr>
          <p:cNvSpPr txBox="1"/>
          <p:nvPr/>
        </p:nvSpPr>
        <p:spPr>
          <a:xfrm>
            <a:off x="0" y="1481953"/>
            <a:ext cx="373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728EDC"/>
                </a:solidFill>
              </a:rPr>
              <a:t>Your</a:t>
            </a:r>
            <a:r>
              <a:rPr lang="de-DE" dirty="0">
                <a:solidFill>
                  <a:srgbClr val="728EDC"/>
                </a:solidFill>
              </a:rPr>
              <a:t> </a:t>
            </a:r>
            <a:r>
              <a:rPr lang="de-DE" dirty="0" err="1">
                <a:solidFill>
                  <a:srgbClr val="728EDC"/>
                </a:solidFill>
              </a:rPr>
              <a:t>record</a:t>
            </a:r>
            <a:endParaRPr lang="de-DE" dirty="0">
              <a:solidFill>
                <a:srgbClr val="728EDC"/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8BE9C72-BD57-CC93-64FA-BB6A4162025B}"/>
              </a:ext>
            </a:extLst>
          </p:cNvPr>
          <p:cNvSpPr txBox="1"/>
          <p:nvPr/>
        </p:nvSpPr>
        <p:spPr>
          <a:xfrm>
            <a:off x="1397479" y="2295812"/>
            <a:ext cx="202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14,5 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C1F2808-89EF-8ADA-B258-2D95D5D872C5}"/>
              </a:ext>
            </a:extLst>
          </p:cNvPr>
          <p:cNvSpPr txBox="1"/>
          <p:nvPr/>
        </p:nvSpPr>
        <p:spPr>
          <a:xfrm>
            <a:off x="0" y="1813876"/>
            <a:ext cx="373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14,5 </a:t>
            </a:r>
            <a:r>
              <a:rPr lang="de-DE" sz="2000" dirty="0">
                <a:solidFill>
                  <a:schemeClr val="bg1"/>
                </a:solidFill>
              </a:rPr>
              <a:t>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DA5C802-520D-FC09-386C-58A1D70C8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13" y="860954"/>
            <a:ext cx="177304" cy="17730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8D28042-9D79-60CC-13FF-025B3E2BA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377" y="1279401"/>
            <a:ext cx="210021" cy="2100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645A7B3-0141-7082-F4DD-95D9C8D8D518}"/>
              </a:ext>
            </a:extLst>
          </p:cNvPr>
          <p:cNvSpPr txBox="1"/>
          <p:nvPr/>
        </p:nvSpPr>
        <p:spPr>
          <a:xfrm>
            <a:off x="2108198" y="808347"/>
            <a:ext cx="1407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14 Records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C7089147-E1BF-4BC5-A4D7-7255E34E46A4}"/>
              </a:ext>
            </a:extLst>
          </p:cNvPr>
          <p:cNvSpPr/>
          <p:nvPr/>
        </p:nvSpPr>
        <p:spPr>
          <a:xfrm>
            <a:off x="317783" y="4425625"/>
            <a:ext cx="3101894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Athletes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5ECFD9F-EAE7-B22C-1499-89DC01B3A2B8}"/>
              </a:ext>
            </a:extLst>
          </p:cNvPr>
          <p:cNvSpPr/>
          <p:nvPr/>
        </p:nvSpPr>
        <p:spPr>
          <a:xfrm>
            <a:off x="4406864" y="0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AC4486D8-4E76-24E3-1463-D522513C3A06}"/>
              </a:ext>
            </a:extLst>
          </p:cNvPr>
          <p:cNvGrpSpPr/>
          <p:nvPr/>
        </p:nvGrpSpPr>
        <p:grpSpPr>
          <a:xfrm>
            <a:off x="4741646" y="2180247"/>
            <a:ext cx="3101896" cy="406967"/>
            <a:chOff x="4263282" y="2135786"/>
            <a:chExt cx="3101896" cy="406967"/>
          </a:xfrm>
        </p:grpSpPr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AD06C759-067E-BA8A-0EE2-67AF54EC64E6}"/>
                </a:ext>
              </a:extLst>
            </p:cNvPr>
            <p:cNvSpPr/>
            <p:nvPr/>
          </p:nvSpPr>
          <p:spPr>
            <a:xfrm>
              <a:off x="4263282" y="2135786"/>
              <a:ext cx="3101896" cy="406967"/>
            </a:xfrm>
            <a:prstGeom prst="roundRect">
              <a:avLst/>
            </a:prstGeom>
            <a:solidFill>
              <a:srgbClr val="2C4288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        Max Muster	            </a:t>
              </a:r>
              <a:r>
                <a:rPr lang="de-DE" sz="11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Admin</a:t>
              </a:r>
              <a:endParaRPr lang="de-DE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42AA8C6D-A481-AA5C-0B9D-7B88F7E80F67}"/>
                </a:ext>
              </a:extLst>
            </p:cNvPr>
            <p:cNvGrpSpPr/>
            <p:nvPr/>
          </p:nvGrpSpPr>
          <p:grpSpPr>
            <a:xfrm>
              <a:off x="4321569" y="2167579"/>
              <a:ext cx="364905" cy="364905"/>
              <a:chOff x="7934606" y="4575395"/>
              <a:chExt cx="1315529" cy="1315529"/>
            </a:xfrm>
          </p:grpSpPr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B7B904AE-767C-EF1C-EC35-D6484F4E4761}"/>
                  </a:ext>
                </a:extLst>
              </p:cNvPr>
              <p:cNvSpPr/>
              <p:nvPr/>
            </p:nvSpPr>
            <p:spPr>
              <a:xfrm>
                <a:off x="7934606" y="4575395"/>
                <a:ext cx="1315529" cy="13155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9D92BFA3-6C40-154E-4073-2FDA77F5E021}"/>
                  </a:ext>
                </a:extLst>
              </p:cNvPr>
              <p:cNvSpPr/>
              <p:nvPr/>
            </p:nvSpPr>
            <p:spPr>
              <a:xfrm>
                <a:off x="8348694" y="4839027"/>
                <a:ext cx="457200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4D666753-7E29-2541-A458-6274A6E9A3E9}"/>
                  </a:ext>
                </a:extLst>
              </p:cNvPr>
              <p:cNvSpPr/>
              <p:nvPr/>
            </p:nvSpPr>
            <p:spPr>
              <a:xfrm>
                <a:off x="8171593" y="5354927"/>
                <a:ext cx="873153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06B6D44D-FE91-4756-9233-96E43BEF628F}"/>
              </a:ext>
            </a:extLst>
          </p:cNvPr>
          <p:cNvGrpSpPr/>
          <p:nvPr/>
        </p:nvGrpSpPr>
        <p:grpSpPr>
          <a:xfrm>
            <a:off x="4741646" y="3416487"/>
            <a:ext cx="3101896" cy="406967"/>
            <a:chOff x="4243630" y="2667627"/>
            <a:chExt cx="3101896" cy="406967"/>
          </a:xfrm>
        </p:grpSpPr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5603402B-D803-7F5C-96FD-C4091A877E08}"/>
                </a:ext>
              </a:extLst>
            </p:cNvPr>
            <p:cNvSpPr/>
            <p:nvPr/>
          </p:nvSpPr>
          <p:spPr>
            <a:xfrm>
              <a:off x="4243630" y="2667627"/>
              <a:ext cx="3101896" cy="406967"/>
            </a:xfrm>
            <a:prstGeom prst="roundRect">
              <a:avLst/>
            </a:prstGeom>
            <a:solidFill>
              <a:srgbClr val="2C4288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        Max Muster	            </a:t>
              </a:r>
              <a:r>
                <a:rPr lang="de-DE" sz="11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Admin</a:t>
              </a:r>
              <a:endParaRPr lang="de-DE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63B2BCFD-5978-7C67-82CA-313F0F6646A4}"/>
                </a:ext>
              </a:extLst>
            </p:cNvPr>
            <p:cNvGrpSpPr/>
            <p:nvPr/>
          </p:nvGrpSpPr>
          <p:grpSpPr>
            <a:xfrm>
              <a:off x="4301917" y="2699420"/>
              <a:ext cx="364905" cy="364905"/>
              <a:chOff x="7934606" y="4575395"/>
              <a:chExt cx="1315529" cy="1315529"/>
            </a:xfrm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6B78CEBA-B3F8-F7E4-8A98-26F17858A59D}"/>
                  </a:ext>
                </a:extLst>
              </p:cNvPr>
              <p:cNvSpPr/>
              <p:nvPr/>
            </p:nvSpPr>
            <p:spPr>
              <a:xfrm>
                <a:off x="7934606" y="4575395"/>
                <a:ext cx="1315529" cy="13155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75F6462-C6D3-AEB2-9C5B-9F867C3F9B9F}"/>
                  </a:ext>
                </a:extLst>
              </p:cNvPr>
              <p:cNvSpPr/>
              <p:nvPr/>
            </p:nvSpPr>
            <p:spPr>
              <a:xfrm>
                <a:off x="8348694" y="4839027"/>
                <a:ext cx="457200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82BEA850-77E9-32E9-FE27-0D69F4B7E9E8}"/>
                  </a:ext>
                </a:extLst>
              </p:cNvPr>
              <p:cNvSpPr/>
              <p:nvPr/>
            </p:nvSpPr>
            <p:spPr>
              <a:xfrm>
                <a:off x="8171593" y="5354927"/>
                <a:ext cx="873153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5640150E-F4AB-7C3F-B8CB-ECDC036FA4C6}"/>
              </a:ext>
            </a:extLst>
          </p:cNvPr>
          <p:cNvSpPr/>
          <p:nvPr/>
        </p:nvSpPr>
        <p:spPr>
          <a:xfrm>
            <a:off x="4741646" y="2716502"/>
            <a:ext cx="1966612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Make</a:t>
            </a:r>
            <a:r>
              <a:rPr lang="de-DE" sz="1100" dirty="0"/>
              <a:t> / </a:t>
            </a:r>
            <a:r>
              <a:rPr lang="de-DE" sz="1100" dirty="0" err="1"/>
              <a:t>remove</a:t>
            </a:r>
            <a:r>
              <a:rPr lang="de-DE" dirty="0"/>
              <a:t> Admin</a:t>
            </a:r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9E5CE945-C13D-4220-6BB5-E8455F8D9371}"/>
              </a:ext>
            </a:extLst>
          </p:cNvPr>
          <p:cNvSpPr/>
          <p:nvPr/>
        </p:nvSpPr>
        <p:spPr>
          <a:xfrm>
            <a:off x="6899294" y="2710184"/>
            <a:ext cx="993306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Remove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228F684-34EF-57E0-ABA4-3440B4D56372}"/>
              </a:ext>
            </a:extLst>
          </p:cNvPr>
          <p:cNvGrpSpPr/>
          <p:nvPr/>
        </p:nvGrpSpPr>
        <p:grpSpPr>
          <a:xfrm>
            <a:off x="4721994" y="3952742"/>
            <a:ext cx="3101896" cy="406967"/>
            <a:chOff x="4243630" y="2667627"/>
            <a:chExt cx="3101896" cy="406967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327842F0-C50D-A883-9217-75232FBDB559}"/>
                </a:ext>
              </a:extLst>
            </p:cNvPr>
            <p:cNvSpPr/>
            <p:nvPr/>
          </p:nvSpPr>
          <p:spPr>
            <a:xfrm>
              <a:off x="4243630" y="2667627"/>
              <a:ext cx="3101896" cy="406967"/>
            </a:xfrm>
            <a:prstGeom prst="roundRect">
              <a:avLst/>
            </a:prstGeom>
            <a:solidFill>
              <a:srgbClr val="2C4288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        Max Muster</a:t>
              </a:r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1934DB00-2792-3E55-FFD7-A1F6C5EF4FCA}"/>
                </a:ext>
              </a:extLst>
            </p:cNvPr>
            <p:cNvGrpSpPr/>
            <p:nvPr/>
          </p:nvGrpSpPr>
          <p:grpSpPr>
            <a:xfrm>
              <a:off x="4301917" y="2699420"/>
              <a:ext cx="364905" cy="364905"/>
              <a:chOff x="7934606" y="4575395"/>
              <a:chExt cx="1315529" cy="1315529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0894E6E6-0B4F-DE48-B0E4-1EAEB0758F3B}"/>
                  </a:ext>
                </a:extLst>
              </p:cNvPr>
              <p:cNvSpPr/>
              <p:nvPr/>
            </p:nvSpPr>
            <p:spPr>
              <a:xfrm>
                <a:off x="7934606" y="4575395"/>
                <a:ext cx="1315529" cy="13155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D7175065-6210-4F16-9C03-766D64DF7D93}"/>
                  </a:ext>
                </a:extLst>
              </p:cNvPr>
              <p:cNvSpPr/>
              <p:nvPr/>
            </p:nvSpPr>
            <p:spPr>
              <a:xfrm>
                <a:off x="8348694" y="4839027"/>
                <a:ext cx="457200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E2F10BA5-23C5-C4FB-A722-F8C6D19AD7DC}"/>
                  </a:ext>
                </a:extLst>
              </p:cNvPr>
              <p:cNvSpPr/>
              <p:nvPr/>
            </p:nvSpPr>
            <p:spPr>
              <a:xfrm>
                <a:off x="8171593" y="5354927"/>
                <a:ext cx="873153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9470290F-6778-4AEA-9654-17EAA46618F9}"/>
              </a:ext>
            </a:extLst>
          </p:cNvPr>
          <p:cNvSpPr txBox="1"/>
          <p:nvPr/>
        </p:nvSpPr>
        <p:spPr>
          <a:xfrm>
            <a:off x="4406865" y="207197"/>
            <a:ext cx="373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200m &gt;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Manage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Athletes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13DBB13F-F693-D4B9-A454-EF4E48612523}"/>
              </a:ext>
            </a:extLst>
          </p:cNvPr>
          <p:cNvSpPr>
            <a:spLocks/>
          </p:cNvSpPr>
          <p:nvPr/>
        </p:nvSpPr>
        <p:spPr>
          <a:xfrm>
            <a:off x="4865669" y="6182015"/>
            <a:ext cx="1073818" cy="577970"/>
          </a:xfrm>
          <a:prstGeom prst="roundRect">
            <a:avLst>
              <a:gd name="adj" fmla="val 49503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Back</a:t>
            </a:r>
            <a:endParaRPr lang="de-DE" dirty="0"/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11CC5BC0-09B0-1E59-228F-9DA71FCA914F}"/>
              </a:ext>
            </a:extLst>
          </p:cNvPr>
          <p:cNvGrpSpPr/>
          <p:nvPr/>
        </p:nvGrpSpPr>
        <p:grpSpPr>
          <a:xfrm>
            <a:off x="4721994" y="1541657"/>
            <a:ext cx="3101896" cy="406967"/>
            <a:chOff x="4243630" y="1497196"/>
            <a:chExt cx="3101896" cy="406967"/>
          </a:xfrm>
        </p:grpSpPr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C040BB1C-C68B-F55A-2D65-3EBBBE43D1A6}"/>
                </a:ext>
              </a:extLst>
            </p:cNvPr>
            <p:cNvSpPr/>
            <p:nvPr/>
          </p:nvSpPr>
          <p:spPr>
            <a:xfrm>
              <a:off x="4243630" y="1497196"/>
              <a:ext cx="3101896" cy="406967"/>
            </a:xfrm>
            <a:prstGeom prst="roundRect">
              <a:avLst/>
            </a:prstGeom>
            <a:solidFill>
              <a:srgbClr val="2C4288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bg1">
                      <a:lumMod val="50000"/>
                    </a:schemeClr>
                  </a:solidFill>
                </a:rPr>
                <a:t>Search</a:t>
              </a:r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8354A28D-B2A2-E14D-2D28-F7F16D4822F4}"/>
                </a:ext>
              </a:extLst>
            </p:cNvPr>
            <p:cNvCxnSpPr>
              <a:cxnSpLocks/>
            </p:cNvCxnSpPr>
            <p:nvPr/>
          </p:nvCxnSpPr>
          <p:spPr>
            <a:xfrm>
              <a:off x="4325762" y="1852732"/>
              <a:ext cx="254380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8E856CEA-B15E-1522-6C48-94527DD80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699" y="1579939"/>
              <a:ext cx="270725" cy="293357"/>
            </a:xfrm>
            <a:prstGeom prst="rect">
              <a:avLst/>
            </a:prstGeom>
          </p:spPr>
        </p:pic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932094E2-A16B-C3B2-A9E9-840269BD6C83}"/>
              </a:ext>
            </a:extLst>
          </p:cNvPr>
          <p:cNvGrpSpPr/>
          <p:nvPr/>
        </p:nvGrpSpPr>
        <p:grpSpPr>
          <a:xfrm>
            <a:off x="8762589" y="1457370"/>
            <a:ext cx="3101896" cy="3335396"/>
            <a:chOff x="8174928" y="1497196"/>
            <a:chExt cx="3101896" cy="3335396"/>
          </a:xfrm>
        </p:grpSpPr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0A649432-01A3-122D-C336-8E42206BBFB5}"/>
                </a:ext>
              </a:extLst>
            </p:cNvPr>
            <p:cNvSpPr/>
            <p:nvPr/>
          </p:nvSpPr>
          <p:spPr>
            <a:xfrm>
              <a:off x="8174928" y="1497196"/>
              <a:ext cx="3101896" cy="3335396"/>
            </a:xfrm>
            <a:prstGeom prst="roundRect">
              <a:avLst>
                <a:gd name="adj" fmla="val 6740"/>
              </a:avLst>
            </a:prstGeom>
            <a:solidFill>
              <a:srgbClr val="2C4288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bg1">
                      <a:lumMod val="50000"/>
                    </a:schemeClr>
                  </a:solidFill>
                </a:rPr>
                <a:t>Max</a:t>
              </a: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9C2D71BF-04A1-4297-E851-EBD2EC9D84EC}"/>
                </a:ext>
              </a:extLst>
            </p:cNvPr>
            <p:cNvCxnSpPr>
              <a:cxnSpLocks/>
            </p:cNvCxnSpPr>
            <p:nvPr/>
          </p:nvCxnSpPr>
          <p:spPr>
            <a:xfrm>
              <a:off x="8257060" y="1852732"/>
              <a:ext cx="254380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B459DC1C-3658-43B5-5FBE-0734C4D5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2997" y="1579939"/>
              <a:ext cx="270725" cy="293357"/>
            </a:xfrm>
            <a:prstGeom prst="rect">
              <a:avLst/>
            </a:prstGeom>
          </p:spPr>
        </p:pic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F98D2953-3318-D544-55EE-6AEC6CC1B5F3}"/>
                </a:ext>
              </a:extLst>
            </p:cNvPr>
            <p:cNvGrpSpPr/>
            <p:nvPr/>
          </p:nvGrpSpPr>
          <p:grpSpPr>
            <a:xfrm>
              <a:off x="8336467" y="2135785"/>
              <a:ext cx="2778817" cy="406967"/>
              <a:chOff x="4243630" y="2667627"/>
              <a:chExt cx="3101896" cy="406967"/>
            </a:xfrm>
          </p:grpSpPr>
          <p:sp>
            <p:nvSpPr>
              <p:cNvPr id="57" name="Rechteck: abgerundete Ecken 56">
                <a:extLst>
                  <a:ext uri="{FF2B5EF4-FFF2-40B4-BE49-F238E27FC236}">
                    <a16:creationId xmlns:a16="http://schemas.microsoft.com/office/drawing/2014/main" id="{60E069FB-ACA1-21DE-8796-A93C71A89C6C}"/>
                  </a:ext>
                </a:extLst>
              </p:cNvPr>
              <p:cNvSpPr/>
              <p:nvPr/>
            </p:nvSpPr>
            <p:spPr>
              <a:xfrm>
                <a:off x="4243630" y="2667627"/>
                <a:ext cx="3101896" cy="406967"/>
              </a:xfrm>
              <a:prstGeom prst="roundRect">
                <a:avLst/>
              </a:prstGeom>
              <a:solidFill>
                <a:srgbClr val="2C4288"/>
              </a:solidFill>
              <a:ln>
                <a:solidFill>
                  <a:srgbClr val="203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/>
                  <a:t>        Max Muster</a:t>
                </a:r>
              </a:p>
            </p:txBody>
          </p: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D168A2C0-7692-5CAA-F122-E580FEA0E303}"/>
                  </a:ext>
                </a:extLst>
              </p:cNvPr>
              <p:cNvGrpSpPr/>
              <p:nvPr/>
            </p:nvGrpSpPr>
            <p:grpSpPr>
              <a:xfrm>
                <a:off x="4301917" y="2699420"/>
                <a:ext cx="364905" cy="364905"/>
                <a:chOff x="7934606" y="4575395"/>
                <a:chExt cx="1315529" cy="1315529"/>
              </a:xfrm>
            </p:grpSpPr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794CC4E0-18A8-65B5-AEE4-E7499EEBF87E}"/>
                    </a:ext>
                  </a:extLst>
                </p:cNvPr>
                <p:cNvSpPr/>
                <p:nvPr/>
              </p:nvSpPr>
              <p:spPr>
                <a:xfrm>
                  <a:off x="7934606" y="4575395"/>
                  <a:ext cx="1315529" cy="131552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7D3A7A1B-9666-98A8-58AD-B0EEC02B84F3}"/>
                    </a:ext>
                  </a:extLst>
                </p:cNvPr>
                <p:cNvSpPr/>
                <p:nvPr/>
              </p:nvSpPr>
              <p:spPr>
                <a:xfrm>
                  <a:off x="8348694" y="4839027"/>
                  <a:ext cx="457200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1" name="Ellipse 60">
                  <a:extLst>
                    <a:ext uri="{FF2B5EF4-FFF2-40B4-BE49-F238E27FC236}">
                      <a16:creationId xmlns:a16="http://schemas.microsoft.com/office/drawing/2014/main" id="{72B15712-2F60-394C-2737-A54E29FB64AC}"/>
                    </a:ext>
                  </a:extLst>
                </p:cNvPr>
                <p:cNvSpPr/>
                <p:nvPr/>
              </p:nvSpPr>
              <p:spPr>
                <a:xfrm>
                  <a:off x="8171593" y="5354927"/>
                  <a:ext cx="873153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ECE5DB9A-C082-F6E6-389E-5F61AA0B272B}"/>
                </a:ext>
              </a:extLst>
            </p:cNvPr>
            <p:cNvGrpSpPr/>
            <p:nvPr/>
          </p:nvGrpSpPr>
          <p:grpSpPr>
            <a:xfrm>
              <a:off x="8336466" y="2662899"/>
              <a:ext cx="2778817" cy="406967"/>
              <a:chOff x="4243630" y="2667627"/>
              <a:chExt cx="3101896" cy="406967"/>
            </a:xfrm>
          </p:grpSpPr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A6492FA4-3D0D-CFBA-221A-8F2348D8AC8C}"/>
                  </a:ext>
                </a:extLst>
              </p:cNvPr>
              <p:cNvSpPr/>
              <p:nvPr/>
            </p:nvSpPr>
            <p:spPr>
              <a:xfrm>
                <a:off x="4243630" y="2667627"/>
                <a:ext cx="3101896" cy="406967"/>
              </a:xfrm>
              <a:prstGeom prst="roundRect">
                <a:avLst/>
              </a:prstGeom>
              <a:solidFill>
                <a:srgbClr val="2C4288"/>
              </a:solidFill>
              <a:ln>
                <a:solidFill>
                  <a:srgbClr val="203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/>
                  <a:t>        Max Muster</a:t>
                </a:r>
              </a:p>
            </p:txBody>
          </p:sp>
          <p:grpSp>
            <p:nvGrpSpPr>
              <p:cNvPr id="64" name="Gruppieren 63">
                <a:extLst>
                  <a:ext uri="{FF2B5EF4-FFF2-40B4-BE49-F238E27FC236}">
                    <a16:creationId xmlns:a16="http://schemas.microsoft.com/office/drawing/2014/main" id="{AD08BA3D-E664-05D7-F4D5-3E359B62C53F}"/>
                  </a:ext>
                </a:extLst>
              </p:cNvPr>
              <p:cNvGrpSpPr/>
              <p:nvPr/>
            </p:nvGrpSpPr>
            <p:grpSpPr>
              <a:xfrm>
                <a:off x="4301917" y="2699420"/>
                <a:ext cx="364905" cy="364905"/>
                <a:chOff x="7934606" y="4575395"/>
                <a:chExt cx="1315529" cy="1315529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0C0284CC-C45D-8431-0006-34D3BC90DE2E}"/>
                    </a:ext>
                  </a:extLst>
                </p:cNvPr>
                <p:cNvSpPr/>
                <p:nvPr/>
              </p:nvSpPr>
              <p:spPr>
                <a:xfrm>
                  <a:off x="7934606" y="4575395"/>
                  <a:ext cx="1315529" cy="131552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AAA937EA-1B3D-4106-4BD4-F5AE25E7FFEC}"/>
                    </a:ext>
                  </a:extLst>
                </p:cNvPr>
                <p:cNvSpPr/>
                <p:nvPr/>
              </p:nvSpPr>
              <p:spPr>
                <a:xfrm>
                  <a:off x="8348694" y="4839027"/>
                  <a:ext cx="457200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E6AC76AC-F317-C0EE-7FB1-EA4BD9836D90}"/>
                    </a:ext>
                  </a:extLst>
                </p:cNvPr>
                <p:cNvSpPr/>
                <p:nvPr/>
              </p:nvSpPr>
              <p:spPr>
                <a:xfrm>
                  <a:off x="8171593" y="5354927"/>
                  <a:ext cx="873153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9463463F-76B8-19A2-A585-B2E6BADC52F4}"/>
                </a:ext>
              </a:extLst>
            </p:cNvPr>
            <p:cNvGrpSpPr/>
            <p:nvPr/>
          </p:nvGrpSpPr>
          <p:grpSpPr>
            <a:xfrm>
              <a:off x="8336465" y="3190013"/>
              <a:ext cx="2778817" cy="406967"/>
              <a:chOff x="4243630" y="2667627"/>
              <a:chExt cx="3101896" cy="406967"/>
            </a:xfrm>
          </p:grpSpPr>
          <p:sp>
            <p:nvSpPr>
              <p:cNvPr id="69" name="Rechteck: abgerundete Ecken 68">
                <a:extLst>
                  <a:ext uri="{FF2B5EF4-FFF2-40B4-BE49-F238E27FC236}">
                    <a16:creationId xmlns:a16="http://schemas.microsoft.com/office/drawing/2014/main" id="{FC4FC930-88B7-286A-1837-2DB70099E496}"/>
                  </a:ext>
                </a:extLst>
              </p:cNvPr>
              <p:cNvSpPr/>
              <p:nvPr/>
            </p:nvSpPr>
            <p:spPr>
              <a:xfrm>
                <a:off x="4243630" y="2667627"/>
                <a:ext cx="3101896" cy="406967"/>
              </a:xfrm>
              <a:prstGeom prst="roundRect">
                <a:avLst/>
              </a:prstGeom>
              <a:solidFill>
                <a:srgbClr val="2C4288"/>
              </a:solidFill>
              <a:ln>
                <a:solidFill>
                  <a:srgbClr val="203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/>
                  <a:t>        Max Muster</a:t>
                </a:r>
              </a:p>
            </p:txBody>
          </p:sp>
          <p:grpSp>
            <p:nvGrpSpPr>
              <p:cNvPr id="70" name="Gruppieren 69">
                <a:extLst>
                  <a:ext uri="{FF2B5EF4-FFF2-40B4-BE49-F238E27FC236}">
                    <a16:creationId xmlns:a16="http://schemas.microsoft.com/office/drawing/2014/main" id="{F38A92C0-AEE4-F09A-B6EA-730608248AAB}"/>
                  </a:ext>
                </a:extLst>
              </p:cNvPr>
              <p:cNvGrpSpPr/>
              <p:nvPr/>
            </p:nvGrpSpPr>
            <p:grpSpPr>
              <a:xfrm>
                <a:off x="4301917" y="2699420"/>
                <a:ext cx="364905" cy="364905"/>
                <a:chOff x="7934606" y="4575395"/>
                <a:chExt cx="1315529" cy="1315529"/>
              </a:xfrm>
            </p:grpSpPr>
            <p:sp>
              <p:nvSpPr>
                <p:cNvPr id="71" name="Ellipse 70">
                  <a:extLst>
                    <a:ext uri="{FF2B5EF4-FFF2-40B4-BE49-F238E27FC236}">
                      <a16:creationId xmlns:a16="http://schemas.microsoft.com/office/drawing/2014/main" id="{7183B3B3-1240-1F42-B15D-73A5AD54E98F}"/>
                    </a:ext>
                  </a:extLst>
                </p:cNvPr>
                <p:cNvSpPr/>
                <p:nvPr/>
              </p:nvSpPr>
              <p:spPr>
                <a:xfrm>
                  <a:off x="7934606" y="4575395"/>
                  <a:ext cx="1315529" cy="131552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2" name="Ellipse 71">
                  <a:extLst>
                    <a:ext uri="{FF2B5EF4-FFF2-40B4-BE49-F238E27FC236}">
                      <a16:creationId xmlns:a16="http://schemas.microsoft.com/office/drawing/2014/main" id="{C9AFD7D4-4094-0F45-90AB-D4A6BDC59D46}"/>
                    </a:ext>
                  </a:extLst>
                </p:cNvPr>
                <p:cNvSpPr/>
                <p:nvPr/>
              </p:nvSpPr>
              <p:spPr>
                <a:xfrm>
                  <a:off x="8348694" y="4839027"/>
                  <a:ext cx="457200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3" name="Ellipse 72">
                  <a:extLst>
                    <a:ext uri="{FF2B5EF4-FFF2-40B4-BE49-F238E27FC236}">
                      <a16:creationId xmlns:a16="http://schemas.microsoft.com/office/drawing/2014/main" id="{0E9A6657-9E99-65A1-4DAA-0E0733D41902}"/>
                    </a:ext>
                  </a:extLst>
                </p:cNvPr>
                <p:cNvSpPr/>
                <p:nvPr/>
              </p:nvSpPr>
              <p:spPr>
                <a:xfrm>
                  <a:off x="8171593" y="5354927"/>
                  <a:ext cx="873153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C9E58269-10E5-E2C8-385C-F6E42FB9A7CF}"/>
                </a:ext>
              </a:extLst>
            </p:cNvPr>
            <p:cNvGrpSpPr/>
            <p:nvPr/>
          </p:nvGrpSpPr>
          <p:grpSpPr>
            <a:xfrm>
              <a:off x="8336464" y="3747814"/>
              <a:ext cx="2778817" cy="406967"/>
              <a:chOff x="4243630" y="2667627"/>
              <a:chExt cx="3101896" cy="406967"/>
            </a:xfrm>
          </p:grpSpPr>
          <p:sp>
            <p:nvSpPr>
              <p:cNvPr id="75" name="Rechteck: abgerundete Ecken 74">
                <a:extLst>
                  <a:ext uri="{FF2B5EF4-FFF2-40B4-BE49-F238E27FC236}">
                    <a16:creationId xmlns:a16="http://schemas.microsoft.com/office/drawing/2014/main" id="{D243E796-2929-0C8D-84D0-AFE9C2F3AF08}"/>
                  </a:ext>
                </a:extLst>
              </p:cNvPr>
              <p:cNvSpPr/>
              <p:nvPr/>
            </p:nvSpPr>
            <p:spPr>
              <a:xfrm>
                <a:off x="4243630" y="2667627"/>
                <a:ext cx="3101896" cy="406967"/>
              </a:xfrm>
              <a:prstGeom prst="roundRect">
                <a:avLst/>
              </a:prstGeom>
              <a:solidFill>
                <a:srgbClr val="2C4288"/>
              </a:solidFill>
              <a:ln>
                <a:solidFill>
                  <a:srgbClr val="203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/>
                  <a:t>        Max Muster</a:t>
                </a:r>
              </a:p>
            </p:txBody>
          </p:sp>
          <p:grpSp>
            <p:nvGrpSpPr>
              <p:cNvPr id="76" name="Gruppieren 75">
                <a:extLst>
                  <a:ext uri="{FF2B5EF4-FFF2-40B4-BE49-F238E27FC236}">
                    <a16:creationId xmlns:a16="http://schemas.microsoft.com/office/drawing/2014/main" id="{66BE3CE2-E9A6-46D4-9B99-93AB5DCDEF99}"/>
                  </a:ext>
                </a:extLst>
              </p:cNvPr>
              <p:cNvGrpSpPr/>
              <p:nvPr/>
            </p:nvGrpSpPr>
            <p:grpSpPr>
              <a:xfrm>
                <a:off x="4301917" y="2699420"/>
                <a:ext cx="364905" cy="364905"/>
                <a:chOff x="7934606" y="4575395"/>
                <a:chExt cx="1315529" cy="1315529"/>
              </a:xfrm>
            </p:grpSpPr>
            <p:sp>
              <p:nvSpPr>
                <p:cNvPr id="77" name="Ellipse 76">
                  <a:extLst>
                    <a:ext uri="{FF2B5EF4-FFF2-40B4-BE49-F238E27FC236}">
                      <a16:creationId xmlns:a16="http://schemas.microsoft.com/office/drawing/2014/main" id="{D7AE350A-176D-1B32-917B-687EC21E2DDE}"/>
                    </a:ext>
                  </a:extLst>
                </p:cNvPr>
                <p:cNvSpPr/>
                <p:nvPr/>
              </p:nvSpPr>
              <p:spPr>
                <a:xfrm>
                  <a:off x="7934606" y="4575395"/>
                  <a:ext cx="1315529" cy="131552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" name="Ellipse 77">
                  <a:extLst>
                    <a:ext uri="{FF2B5EF4-FFF2-40B4-BE49-F238E27FC236}">
                      <a16:creationId xmlns:a16="http://schemas.microsoft.com/office/drawing/2014/main" id="{997239C3-252E-301C-973A-9C8C8EBFF0BE}"/>
                    </a:ext>
                  </a:extLst>
                </p:cNvPr>
                <p:cNvSpPr/>
                <p:nvPr/>
              </p:nvSpPr>
              <p:spPr>
                <a:xfrm>
                  <a:off x="8348694" y="4839027"/>
                  <a:ext cx="457200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EAF67C2F-D32B-478E-9BBB-24DC2DD1F23E}"/>
                    </a:ext>
                  </a:extLst>
                </p:cNvPr>
                <p:cNvSpPr/>
                <p:nvPr/>
              </p:nvSpPr>
              <p:spPr>
                <a:xfrm>
                  <a:off x="8171593" y="5354927"/>
                  <a:ext cx="873153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7066020B-E7B1-805D-2208-2791C779B152}"/>
                </a:ext>
              </a:extLst>
            </p:cNvPr>
            <p:cNvGrpSpPr/>
            <p:nvPr/>
          </p:nvGrpSpPr>
          <p:grpSpPr>
            <a:xfrm>
              <a:off x="8336464" y="4301594"/>
              <a:ext cx="2778817" cy="406967"/>
              <a:chOff x="4243630" y="2667627"/>
              <a:chExt cx="3101896" cy="406967"/>
            </a:xfrm>
          </p:grpSpPr>
          <p:sp>
            <p:nvSpPr>
              <p:cNvPr id="81" name="Rechteck: abgerundete Ecken 80">
                <a:extLst>
                  <a:ext uri="{FF2B5EF4-FFF2-40B4-BE49-F238E27FC236}">
                    <a16:creationId xmlns:a16="http://schemas.microsoft.com/office/drawing/2014/main" id="{8B586F6D-3252-6B17-5194-D43376567A6D}"/>
                  </a:ext>
                </a:extLst>
              </p:cNvPr>
              <p:cNvSpPr/>
              <p:nvPr/>
            </p:nvSpPr>
            <p:spPr>
              <a:xfrm>
                <a:off x="4243630" y="2667627"/>
                <a:ext cx="3101896" cy="406967"/>
              </a:xfrm>
              <a:prstGeom prst="roundRect">
                <a:avLst/>
              </a:prstGeom>
              <a:solidFill>
                <a:srgbClr val="2C4288"/>
              </a:solidFill>
              <a:ln>
                <a:solidFill>
                  <a:srgbClr val="203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/>
                  <a:t>        Max Muster</a:t>
                </a:r>
              </a:p>
            </p:txBody>
          </p:sp>
          <p:grpSp>
            <p:nvGrpSpPr>
              <p:cNvPr id="82" name="Gruppieren 81">
                <a:extLst>
                  <a:ext uri="{FF2B5EF4-FFF2-40B4-BE49-F238E27FC236}">
                    <a16:creationId xmlns:a16="http://schemas.microsoft.com/office/drawing/2014/main" id="{4AA9CD65-377B-6CAB-7C79-9D1AEE777BE3}"/>
                  </a:ext>
                </a:extLst>
              </p:cNvPr>
              <p:cNvGrpSpPr/>
              <p:nvPr/>
            </p:nvGrpSpPr>
            <p:grpSpPr>
              <a:xfrm>
                <a:off x="4301917" y="2699420"/>
                <a:ext cx="364905" cy="364905"/>
                <a:chOff x="7934606" y="4575395"/>
                <a:chExt cx="1315529" cy="1315529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81E64773-D098-F9D2-9B3F-2100F978D9AF}"/>
                    </a:ext>
                  </a:extLst>
                </p:cNvPr>
                <p:cNvSpPr/>
                <p:nvPr/>
              </p:nvSpPr>
              <p:spPr>
                <a:xfrm>
                  <a:off x="7934606" y="4575395"/>
                  <a:ext cx="1315529" cy="131552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4" name="Ellipse 83">
                  <a:extLst>
                    <a:ext uri="{FF2B5EF4-FFF2-40B4-BE49-F238E27FC236}">
                      <a16:creationId xmlns:a16="http://schemas.microsoft.com/office/drawing/2014/main" id="{4B6E4238-1CAD-0C8E-57EC-E85CE907B37A}"/>
                    </a:ext>
                  </a:extLst>
                </p:cNvPr>
                <p:cNvSpPr/>
                <p:nvPr/>
              </p:nvSpPr>
              <p:spPr>
                <a:xfrm>
                  <a:off x="8348694" y="4839027"/>
                  <a:ext cx="457200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5" name="Ellipse 84">
                  <a:extLst>
                    <a:ext uri="{FF2B5EF4-FFF2-40B4-BE49-F238E27FC236}">
                      <a16:creationId xmlns:a16="http://schemas.microsoft.com/office/drawing/2014/main" id="{69FA8102-7B8B-2872-8716-68A7E604A25F}"/>
                    </a:ext>
                  </a:extLst>
                </p:cNvPr>
                <p:cNvSpPr/>
                <p:nvPr/>
              </p:nvSpPr>
              <p:spPr>
                <a:xfrm>
                  <a:off x="8171593" y="5354927"/>
                  <a:ext cx="873153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CAFDF20B-83AB-1791-DDA9-B1BD34E8B6AE}"/>
              </a:ext>
            </a:extLst>
          </p:cNvPr>
          <p:cNvCxnSpPr>
            <a:cxnSpLocks/>
          </p:cNvCxnSpPr>
          <p:nvPr/>
        </p:nvCxnSpPr>
        <p:spPr>
          <a:xfrm>
            <a:off x="8144332" y="1771078"/>
            <a:ext cx="514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B739F053-52A8-7A3F-B3ED-B8622872821A}"/>
              </a:ext>
            </a:extLst>
          </p:cNvPr>
          <p:cNvCxnSpPr/>
          <p:nvPr/>
        </p:nvCxnSpPr>
        <p:spPr>
          <a:xfrm>
            <a:off x="3853543" y="4660818"/>
            <a:ext cx="401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: abgerundete Ecken 91">
            <a:extLst>
              <a:ext uri="{FF2B5EF4-FFF2-40B4-BE49-F238E27FC236}">
                <a16:creationId xmlns:a16="http://schemas.microsoft.com/office/drawing/2014/main" id="{E3702C60-3233-D09D-6C05-C01B54A0DC52}"/>
              </a:ext>
            </a:extLst>
          </p:cNvPr>
          <p:cNvSpPr>
            <a:spLocks/>
          </p:cNvSpPr>
          <p:nvPr/>
        </p:nvSpPr>
        <p:spPr>
          <a:xfrm>
            <a:off x="6159327" y="6182015"/>
            <a:ext cx="1541461" cy="577970"/>
          </a:xfrm>
          <a:prstGeom prst="roundRect">
            <a:avLst>
              <a:gd name="adj" fmla="val 4950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Save</a:t>
            </a:r>
            <a:endParaRPr lang="de-DE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72E8FA80-B2BA-D907-039C-5D91357A4369}"/>
              </a:ext>
            </a:extLst>
          </p:cNvPr>
          <p:cNvSpPr txBox="1"/>
          <p:nvPr/>
        </p:nvSpPr>
        <p:spPr>
          <a:xfrm>
            <a:off x="20556" y="4989727"/>
            <a:ext cx="373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728EDC"/>
                </a:solidFill>
              </a:rPr>
              <a:t>Records</a:t>
            </a:r>
          </a:p>
        </p:txBody>
      </p:sp>
    </p:spTree>
    <p:extLst>
      <p:ext uri="{BB962C8B-B14F-4D97-AF65-F5344CB8AC3E}">
        <p14:creationId xmlns:p14="http://schemas.microsoft.com/office/powerpoint/2010/main" val="253142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83C35A7-A87A-65C3-2D91-B38559A99741}"/>
              </a:ext>
            </a:extLst>
          </p:cNvPr>
          <p:cNvSpPr/>
          <p:nvPr/>
        </p:nvSpPr>
        <p:spPr>
          <a:xfrm>
            <a:off x="0" y="0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FFE890-24C6-AF72-6CF1-A7314F16D3C9}"/>
              </a:ext>
            </a:extLst>
          </p:cNvPr>
          <p:cNvSpPr txBox="1"/>
          <p:nvPr/>
        </p:nvSpPr>
        <p:spPr>
          <a:xfrm>
            <a:off x="0" y="277768"/>
            <a:ext cx="373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728EDC"/>
                </a:solidFill>
              </a:rPr>
              <a:t>Records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B4D0AF3-EA3A-D191-0AE4-D93002585C74}"/>
              </a:ext>
            </a:extLst>
          </p:cNvPr>
          <p:cNvSpPr/>
          <p:nvPr/>
        </p:nvSpPr>
        <p:spPr>
          <a:xfrm>
            <a:off x="260230" y="774441"/>
            <a:ext cx="1446245" cy="369332"/>
          </a:xfrm>
          <a:prstGeom prst="round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Graph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C420853-6FF4-7F7A-5E6A-8536643314FD}"/>
              </a:ext>
            </a:extLst>
          </p:cNvPr>
          <p:cNvSpPr/>
          <p:nvPr/>
        </p:nvSpPr>
        <p:spPr>
          <a:xfrm>
            <a:off x="1966705" y="774441"/>
            <a:ext cx="144624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Table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35CA90B-122B-44CF-B044-006E9FDAF4FC}"/>
              </a:ext>
            </a:extLst>
          </p:cNvPr>
          <p:cNvGrpSpPr/>
          <p:nvPr/>
        </p:nvGrpSpPr>
        <p:grpSpPr>
          <a:xfrm>
            <a:off x="2257011" y="890527"/>
            <a:ext cx="195943" cy="137160"/>
            <a:chOff x="2689827" y="2230016"/>
            <a:chExt cx="195943" cy="137160"/>
          </a:xfrm>
        </p:grpSpPr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BD6C8A27-E329-0EE3-4E43-F15685E7422C}"/>
                </a:ext>
              </a:extLst>
            </p:cNvPr>
            <p:cNvCxnSpPr/>
            <p:nvPr/>
          </p:nvCxnSpPr>
          <p:spPr>
            <a:xfrm>
              <a:off x="2689827" y="2230016"/>
              <a:ext cx="19594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F9D1E616-4118-1B0A-4325-040A9752D855}"/>
                </a:ext>
              </a:extLst>
            </p:cNvPr>
            <p:cNvCxnSpPr>
              <a:cxnSpLocks/>
            </p:cNvCxnSpPr>
            <p:nvPr/>
          </p:nvCxnSpPr>
          <p:spPr>
            <a:xfrm>
              <a:off x="2689827" y="2294786"/>
              <a:ext cx="19594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9A6063F8-A068-EDA9-7903-FEC7AF3B8261}"/>
                </a:ext>
              </a:extLst>
            </p:cNvPr>
            <p:cNvCxnSpPr>
              <a:cxnSpLocks/>
            </p:cNvCxnSpPr>
            <p:nvPr/>
          </p:nvCxnSpPr>
          <p:spPr>
            <a:xfrm>
              <a:off x="2689827" y="2367176"/>
              <a:ext cx="19594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26E36A91-697F-8CFC-D650-17B96046C2FF}"/>
              </a:ext>
            </a:extLst>
          </p:cNvPr>
          <p:cNvGrpSpPr/>
          <p:nvPr/>
        </p:nvGrpSpPr>
        <p:grpSpPr>
          <a:xfrm>
            <a:off x="394208" y="911155"/>
            <a:ext cx="388977" cy="79248"/>
            <a:chOff x="1328928" y="2810256"/>
            <a:chExt cx="388977" cy="79248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C1D2FCAD-5542-7D14-78D0-C83D10214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928" y="2810256"/>
              <a:ext cx="146304" cy="7924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423C7FA-A1F9-42B3-2C25-908434756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1601" y="2810256"/>
              <a:ext cx="146304" cy="7924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58688AEF-7088-7673-3723-E83814AE5B73}"/>
                </a:ext>
              </a:extLst>
            </p:cNvPr>
            <p:cNvCxnSpPr>
              <a:cxnSpLocks/>
            </p:cNvCxnSpPr>
            <p:nvPr/>
          </p:nvCxnSpPr>
          <p:spPr>
            <a:xfrm>
              <a:off x="1475232" y="2810256"/>
              <a:ext cx="104013" cy="7924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EFD3294-7FB9-76F4-91BA-56C1527B9DAB}"/>
              </a:ext>
            </a:extLst>
          </p:cNvPr>
          <p:cNvCxnSpPr/>
          <p:nvPr/>
        </p:nvCxnSpPr>
        <p:spPr>
          <a:xfrm>
            <a:off x="671425" y="4414520"/>
            <a:ext cx="200152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D0CE6BD-7C2E-E0EB-3B5F-FB4A142D47C3}"/>
              </a:ext>
            </a:extLst>
          </p:cNvPr>
          <p:cNvCxnSpPr>
            <a:cxnSpLocks/>
          </p:cNvCxnSpPr>
          <p:nvPr/>
        </p:nvCxnSpPr>
        <p:spPr>
          <a:xfrm flipV="1">
            <a:off x="671425" y="2468880"/>
            <a:ext cx="0" cy="19456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83B9489D-D2A0-20C4-970A-B6E03D74BA54}"/>
              </a:ext>
            </a:extLst>
          </p:cNvPr>
          <p:cNvSpPr/>
          <p:nvPr/>
        </p:nvSpPr>
        <p:spPr>
          <a:xfrm>
            <a:off x="983352" y="2025929"/>
            <a:ext cx="1360575" cy="3395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Max Muster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9B1E679-61A0-8608-4737-2AA792CDAB0A}"/>
              </a:ext>
            </a:extLst>
          </p:cNvPr>
          <p:cNvSpPr/>
          <p:nvPr/>
        </p:nvSpPr>
        <p:spPr>
          <a:xfrm>
            <a:off x="4227266" y="0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6AE854A-095B-FB5F-A225-010D0EC73A7B}"/>
              </a:ext>
            </a:extLst>
          </p:cNvPr>
          <p:cNvSpPr txBox="1"/>
          <p:nvPr/>
        </p:nvSpPr>
        <p:spPr>
          <a:xfrm>
            <a:off x="4227266" y="277768"/>
            <a:ext cx="373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728EDC"/>
                </a:solidFill>
              </a:rPr>
              <a:t>Records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5C215184-E728-AEE4-7F8D-5CB3F4AEE39E}"/>
              </a:ext>
            </a:extLst>
          </p:cNvPr>
          <p:cNvSpPr/>
          <p:nvPr/>
        </p:nvSpPr>
        <p:spPr>
          <a:xfrm>
            <a:off x="4487496" y="774441"/>
            <a:ext cx="1446245" cy="369332"/>
          </a:xfrm>
          <a:prstGeom prst="roundRect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Graph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B845DD67-24D4-05D8-E677-533A3C554456}"/>
              </a:ext>
            </a:extLst>
          </p:cNvPr>
          <p:cNvSpPr/>
          <p:nvPr/>
        </p:nvSpPr>
        <p:spPr>
          <a:xfrm>
            <a:off x="6193971" y="774441"/>
            <a:ext cx="1446245" cy="369332"/>
          </a:xfrm>
          <a:prstGeom prst="round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Table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C8A14A57-47F2-6560-2F07-48DCB25B2516}"/>
              </a:ext>
            </a:extLst>
          </p:cNvPr>
          <p:cNvGrpSpPr/>
          <p:nvPr/>
        </p:nvGrpSpPr>
        <p:grpSpPr>
          <a:xfrm>
            <a:off x="6484277" y="890527"/>
            <a:ext cx="195943" cy="137160"/>
            <a:chOff x="2689827" y="2230016"/>
            <a:chExt cx="195943" cy="137160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7E0888D4-85DB-3DF0-D445-BB3D5F1A3E9D}"/>
                </a:ext>
              </a:extLst>
            </p:cNvPr>
            <p:cNvCxnSpPr/>
            <p:nvPr/>
          </p:nvCxnSpPr>
          <p:spPr>
            <a:xfrm>
              <a:off x="2689827" y="2230016"/>
              <a:ext cx="19594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E3F5F81F-E9B4-5E58-817F-C601A08B82BD}"/>
                </a:ext>
              </a:extLst>
            </p:cNvPr>
            <p:cNvCxnSpPr>
              <a:cxnSpLocks/>
            </p:cNvCxnSpPr>
            <p:nvPr/>
          </p:nvCxnSpPr>
          <p:spPr>
            <a:xfrm>
              <a:off x="2689827" y="2294786"/>
              <a:ext cx="19594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FB4434C4-3920-5483-0BD3-1017BF15151D}"/>
                </a:ext>
              </a:extLst>
            </p:cNvPr>
            <p:cNvCxnSpPr>
              <a:cxnSpLocks/>
            </p:cNvCxnSpPr>
            <p:nvPr/>
          </p:nvCxnSpPr>
          <p:spPr>
            <a:xfrm>
              <a:off x="2689827" y="2367176"/>
              <a:ext cx="19594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0560409C-805A-7951-7176-2C51D2C82EE4}"/>
              </a:ext>
            </a:extLst>
          </p:cNvPr>
          <p:cNvGrpSpPr/>
          <p:nvPr/>
        </p:nvGrpSpPr>
        <p:grpSpPr>
          <a:xfrm>
            <a:off x="4621474" y="911155"/>
            <a:ext cx="388977" cy="79248"/>
            <a:chOff x="1328928" y="2810256"/>
            <a:chExt cx="388977" cy="79248"/>
          </a:xfrm>
        </p:grpSpPr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4CDA4AD0-BB59-D276-1A77-DA3A3D3E9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928" y="2810256"/>
              <a:ext cx="146304" cy="7924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D72C5771-9F67-56EF-278A-90C6D0B275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1601" y="2810256"/>
              <a:ext cx="146304" cy="7924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76EF6A95-7E7F-FAA8-8359-64DA210514EF}"/>
                </a:ext>
              </a:extLst>
            </p:cNvPr>
            <p:cNvCxnSpPr>
              <a:cxnSpLocks/>
            </p:cNvCxnSpPr>
            <p:nvPr/>
          </p:nvCxnSpPr>
          <p:spPr>
            <a:xfrm>
              <a:off x="1475232" y="2810256"/>
              <a:ext cx="104013" cy="7924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feld 48">
            <a:extLst>
              <a:ext uri="{FF2B5EF4-FFF2-40B4-BE49-F238E27FC236}">
                <a16:creationId xmlns:a16="http://schemas.microsoft.com/office/drawing/2014/main" id="{76F9D6AC-25C5-CDF7-4202-E2B6661F9A8C}"/>
              </a:ext>
            </a:extLst>
          </p:cNvPr>
          <p:cNvSpPr txBox="1"/>
          <p:nvPr/>
        </p:nvSpPr>
        <p:spPr>
          <a:xfrm>
            <a:off x="4443951" y="2156110"/>
            <a:ext cx="177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2022.01.01</a:t>
            </a: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065AACD4-3575-902B-C1DF-E5A6E66FFA05}"/>
              </a:ext>
            </a:extLst>
          </p:cNvPr>
          <p:cNvSpPr/>
          <p:nvPr/>
        </p:nvSpPr>
        <p:spPr>
          <a:xfrm>
            <a:off x="260229" y="1314841"/>
            <a:ext cx="1446245" cy="369332"/>
          </a:xfrm>
          <a:prstGeom prst="roundRect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You</a:t>
            </a: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72763926-0495-1194-C113-219E79F6F8AB}"/>
              </a:ext>
            </a:extLst>
          </p:cNvPr>
          <p:cNvSpPr/>
          <p:nvPr/>
        </p:nvSpPr>
        <p:spPr>
          <a:xfrm>
            <a:off x="1966705" y="1314841"/>
            <a:ext cx="1446245" cy="369332"/>
          </a:xfrm>
          <a:prstGeom prst="round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All</a:t>
            </a: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09C109DD-3463-5AF0-9EEF-DE0781C106DF}"/>
              </a:ext>
            </a:extLst>
          </p:cNvPr>
          <p:cNvSpPr/>
          <p:nvPr/>
        </p:nvSpPr>
        <p:spPr>
          <a:xfrm>
            <a:off x="4487495" y="1302789"/>
            <a:ext cx="1446245" cy="369332"/>
          </a:xfrm>
          <a:prstGeom prst="roundRect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You</a:t>
            </a: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D92A316D-07E3-A228-0977-ABDE8D0D0AC6}"/>
              </a:ext>
            </a:extLst>
          </p:cNvPr>
          <p:cNvSpPr/>
          <p:nvPr/>
        </p:nvSpPr>
        <p:spPr>
          <a:xfrm>
            <a:off x="6193971" y="1302789"/>
            <a:ext cx="1446245" cy="369332"/>
          </a:xfrm>
          <a:prstGeom prst="round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All</a:t>
            </a:r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D361CED1-6385-2CE8-A0E9-2722D6EE5958}"/>
              </a:ext>
            </a:extLst>
          </p:cNvPr>
          <p:cNvSpPr/>
          <p:nvPr/>
        </p:nvSpPr>
        <p:spPr>
          <a:xfrm>
            <a:off x="4767778" y="2590493"/>
            <a:ext cx="2989953" cy="369332"/>
          </a:xfrm>
          <a:prstGeom prst="round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Max Mustermann        14,8s</a:t>
            </a:r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44B95696-8617-6F27-BC26-A929793DACA3}"/>
              </a:ext>
            </a:extLst>
          </p:cNvPr>
          <p:cNvSpPr/>
          <p:nvPr/>
        </p:nvSpPr>
        <p:spPr>
          <a:xfrm>
            <a:off x="4767777" y="3122964"/>
            <a:ext cx="2989953" cy="369332"/>
          </a:xfrm>
          <a:prstGeom prst="round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Jonas Muster	     15,5s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84C4EFE3-4E50-BAF3-C498-6AD948B71FB4}"/>
              </a:ext>
            </a:extLst>
          </p:cNvPr>
          <p:cNvSpPr txBox="1"/>
          <p:nvPr/>
        </p:nvSpPr>
        <p:spPr>
          <a:xfrm>
            <a:off x="4487495" y="3703340"/>
            <a:ext cx="177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2021.12.22</a:t>
            </a:r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B9C3CE88-3C00-363E-F0E2-6BEEE6405554}"/>
              </a:ext>
            </a:extLst>
          </p:cNvPr>
          <p:cNvSpPr/>
          <p:nvPr/>
        </p:nvSpPr>
        <p:spPr>
          <a:xfrm>
            <a:off x="4811322" y="4137723"/>
            <a:ext cx="298995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Max Mustermann        15,8s</a:t>
            </a:r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AB39D53E-A5F6-D94E-1015-454ADAB66059}"/>
              </a:ext>
            </a:extLst>
          </p:cNvPr>
          <p:cNvSpPr/>
          <p:nvPr/>
        </p:nvSpPr>
        <p:spPr>
          <a:xfrm>
            <a:off x="4811321" y="4670194"/>
            <a:ext cx="2989953" cy="369332"/>
          </a:xfrm>
          <a:prstGeom prst="round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Jonas Muster	     16,5s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59514BAE-76F3-9C12-51DB-1BAE5AA3CE54}"/>
              </a:ext>
            </a:extLst>
          </p:cNvPr>
          <p:cNvSpPr/>
          <p:nvPr/>
        </p:nvSpPr>
        <p:spPr>
          <a:xfrm>
            <a:off x="6484277" y="5171512"/>
            <a:ext cx="1141308" cy="36933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Delete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2735727-190A-0CE1-7E41-B9216EBEA3A9}"/>
              </a:ext>
            </a:extLst>
          </p:cNvPr>
          <p:cNvSpPr/>
          <p:nvPr/>
        </p:nvSpPr>
        <p:spPr>
          <a:xfrm>
            <a:off x="5121445" y="5178676"/>
            <a:ext cx="1141308" cy="36933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     Edit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26DD247-E53B-BA29-0262-BB0FDFAF5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158" y="5221556"/>
            <a:ext cx="210021" cy="210021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5AEB897-EDFA-E13A-5B49-CE12B50D29D4}"/>
              </a:ext>
            </a:extLst>
          </p:cNvPr>
          <p:cNvCxnSpPr/>
          <p:nvPr/>
        </p:nvCxnSpPr>
        <p:spPr>
          <a:xfrm>
            <a:off x="4937299" y="5135693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45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BAE494D7-196F-EAF7-BA80-9E6C22A9E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65351"/>
              </p:ext>
            </p:extLst>
          </p:nvPr>
        </p:nvGraphicFramePr>
        <p:xfrm>
          <a:off x="324496" y="1029649"/>
          <a:ext cx="11438296" cy="139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735">
                  <a:extLst>
                    <a:ext uri="{9D8B030D-6E8A-4147-A177-3AD203B41FA5}">
                      <a16:colId xmlns:a16="http://schemas.microsoft.com/office/drawing/2014/main" val="2202250410"/>
                    </a:ext>
                  </a:extLst>
                </a:gridCol>
                <a:gridCol w="2357769">
                  <a:extLst>
                    <a:ext uri="{9D8B030D-6E8A-4147-A177-3AD203B41FA5}">
                      <a16:colId xmlns:a16="http://schemas.microsoft.com/office/drawing/2014/main" val="1591417235"/>
                    </a:ext>
                  </a:extLst>
                </a:gridCol>
                <a:gridCol w="1696720">
                  <a:extLst>
                    <a:ext uri="{9D8B030D-6E8A-4147-A177-3AD203B41FA5}">
                      <a16:colId xmlns:a16="http://schemas.microsoft.com/office/drawing/2014/main" val="1847058398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269346784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090207797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4169536465"/>
                    </a:ext>
                  </a:extLst>
                </a:gridCol>
                <a:gridCol w="1491032">
                  <a:extLst>
                    <a:ext uri="{9D8B030D-6E8A-4147-A177-3AD203B41FA5}">
                      <a16:colId xmlns:a16="http://schemas.microsoft.com/office/drawing/2014/main" val="34891797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idPerformanceCategory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name(</a:t>
                      </a:r>
                      <a:r>
                        <a:rPr lang="de-DE" dirty="0" err="1"/>
                        <a:t>varchar</a:t>
                      </a:r>
                      <a:r>
                        <a:rPr lang="de-DE" dirty="0"/>
                        <a:t> 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description (</a:t>
                      </a:r>
                      <a:r>
                        <a:rPr lang="de-DE" dirty="0" err="1"/>
                        <a:t>varchar</a:t>
                      </a:r>
                      <a:r>
                        <a:rPr lang="de-DE" dirty="0"/>
                        <a:t> 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creator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rowCreated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rowUpdated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4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97154"/>
                  </a:ext>
                </a:extLst>
              </a:tr>
              <a:tr h="38539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4131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773E5184-A8CA-3BEB-5D66-7D8E9F6D8900}"/>
              </a:ext>
            </a:extLst>
          </p:cNvPr>
          <p:cNvSpPr txBox="1"/>
          <p:nvPr/>
        </p:nvSpPr>
        <p:spPr>
          <a:xfrm>
            <a:off x="324497" y="307910"/>
            <a:ext cx="255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/>
              <a:t>TbPerformanceCategory</a:t>
            </a:r>
            <a:endParaRPr lang="de-DE" dirty="0"/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BD1B0314-9204-E4D9-91BB-35B09C360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898363"/>
              </p:ext>
            </p:extLst>
          </p:nvPr>
        </p:nvGraphicFramePr>
        <p:xfrm>
          <a:off x="172095" y="3240488"/>
          <a:ext cx="11438297" cy="139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839">
                  <a:extLst>
                    <a:ext uri="{9D8B030D-6E8A-4147-A177-3AD203B41FA5}">
                      <a16:colId xmlns:a16="http://schemas.microsoft.com/office/drawing/2014/main" val="2202250410"/>
                    </a:ext>
                  </a:extLst>
                </a:gridCol>
                <a:gridCol w="704232">
                  <a:extLst>
                    <a:ext uri="{9D8B030D-6E8A-4147-A177-3AD203B41FA5}">
                      <a16:colId xmlns:a16="http://schemas.microsoft.com/office/drawing/2014/main" val="1591417235"/>
                    </a:ext>
                  </a:extLst>
                </a:gridCol>
                <a:gridCol w="2289758">
                  <a:extLst>
                    <a:ext uri="{9D8B030D-6E8A-4147-A177-3AD203B41FA5}">
                      <a16:colId xmlns:a16="http://schemas.microsoft.com/office/drawing/2014/main" val="1847058398"/>
                    </a:ext>
                  </a:extLst>
                </a:gridCol>
                <a:gridCol w="897359">
                  <a:extLst>
                    <a:ext uri="{9D8B030D-6E8A-4147-A177-3AD203B41FA5}">
                      <a16:colId xmlns:a16="http://schemas.microsoft.com/office/drawing/2014/main" val="2693467841"/>
                    </a:ext>
                  </a:extLst>
                </a:gridCol>
                <a:gridCol w="1157341">
                  <a:extLst>
                    <a:ext uri="{9D8B030D-6E8A-4147-A177-3AD203B41FA5}">
                      <a16:colId xmlns:a16="http://schemas.microsoft.com/office/drawing/2014/main" val="3090207797"/>
                    </a:ext>
                  </a:extLst>
                </a:gridCol>
                <a:gridCol w="1157341">
                  <a:extLst>
                    <a:ext uri="{9D8B030D-6E8A-4147-A177-3AD203B41FA5}">
                      <a16:colId xmlns:a16="http://schemas.microsoft.com/office/drawing/2014/main" val="1049214009"/>
                    </a:ext>
                  </a:extLst>
                </a:gridCol>
                <a:gridCol w="1303897">
                  <a:extLst>
                    <a:ext uri="{9D8B030D-6E8A-4147-A177-3AD203B41FA5}">
                      <a16:colId xmlns:a16="http://schemas.microsoft.com/office/drawing/2014/main" val="4169536465"/>
                    </a:ext>
                  </a:extLst>
                </a:gridCol>
                <a:gridCol w="1916530">
                  <a:extLst>
                    <a:ext uri="{9D8B030D-6E8A-4147-A177-3AD203B41FA5}">
                      <a16:colId xmlns:a16="http://schemas.microsoft.com/office/drawing/2014/main" val="34891797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err="1"/>
                        <a:t>id</a:t>
                      </a:r>
                      <a:r>
                        <a:rPr lang="de-DE" sz="1800" dirty="0" err="1"/>
                        <a:t>UserInPerformanceCategory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/>
                        <a:t>PerformanceCategory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isAdmin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creator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goal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rowCreated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rowUpdated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4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97154"/>
                  </a:ext>
                </a:extLst>
              </a:tr>
              <a:tr h="38539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413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51690F2-2476-F049-044D-5D947AB9FEDD}"/>
              </a:ext>
            </a:extLst>
          </p:cNvPr>
          <p:cNvSpPr txBox="1"/>
          <p:nvPr/>
        </p:nvSpPr>
        <p:spPr>
          <a:xfrm>
            <a:off x="243630" y="2778366"/>
            <a:ext cx="368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/>
              <a:t>TbUserInPerformanceCategory</a:t>
            </a:r>
            <a:endParaRPr lang="de-DE" dirty="0"/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B3FA6D63-6B63-2630-55D7-DBE33D07B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580629"/>
              </p:ext>
            </p:extLst>
          </p:nvPr>
        </p:nvGraphicFramePr>
        <p:xfrm>
          <a:off x="172095" y="5255385"/>
          <a:ext cx="10150672" cy="1121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314">
                  <a:extLst>
                    <a:ext uri="{9D8B030D-6E8A-4147-A177-3AD203B41FA5}">
                      <a16:colId xmlns:a16="http://schemas.microsoft.com/office/drawing/2014/main" val="2202250410"/>
                    </a:ext>
                  </a:extLst>
                </a:gridCol>
                <a:gridCol w="651867">
                  <a:extLst>
                    <a:ext uri="{9D8B030D-6E8A-4147-A177-3AD203B41FA5}">
                      <a16:colId xmlns:a16="http://schemas.microsoft.com/office/drawing/2014/main" val="1591417235"/>
                    </a:ext>
                  </a:extLst>
                </a:gridCol>
                <a:gridCol w="1418284">
                  <a:extLst>
                    <a:ext uri="{9D8B030D-6E8A-4147-A177-3AD203B41FA5}">
                      <a16:colId xmlns:a16="http://schemas.microsoft.com/office/drawing/2014/main" val="1847058398"/>
                    </a:ext>
                  </a:extLst>
                </a:gridCol>
                <a:gridCol w="2259253">
                  <a:extLst>
                    <a:ext uri="{9D8B030D-6E8A-4147-A177-3AD203B41FA5}">
                      <a16:colId xmlns:a16="http://schemas.microsoft.com/office/drawing/2014/main" val="2693467841"/>
                    </a:ext>
                  </a:extLst>
                </a:gridCol>
                <a:gridCol w="1946987">
                  <a:extLst>
                    <a:ext uri="{9D8B030D-6E8A-4147-A177-3AD203B41FA5}">
                      <a16:colId xmlns:a16="http://schemas.microsoft.com/office/drawing/2014/main" val="4169536465"/>
                    </a:ext>
                  </a:extLst>
                </a:gridCol>
                <a:gridCol w="1635967">
                  <a:extLst>
                    <a:ext uri="{9D8B030D-6E8A-4147-A177-3AD203B41FA5}">
                      <a16:colId xmlns:a16="http://schemas.microsoft.com/office/drawing/2014/main" val="34891797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  <a:r>
                        <a:rPr lang="de-DE" sz="1800" dirty="0"/>
                        <a:t>PerformanceRecord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value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comment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rowCreated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rowUpdated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4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97154"/>
                  </a:ext>
                </a:extLst>
              </a:tr>
              <a:tr h="38539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4131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581D88B4-5449-3549-17AC-5964F8E8E969}"/>
              </a:ext>
            </a:extLst>
          </p:cNvPr>
          <p:cNvSpPr txBox="1"/>
          <p:nvPr/>
        </p:nvSpPr>
        <p:spPr>
          <a:xfrm>
            <a:off x="172095" y="4729589"/>
            <a:ext cx="368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/>
              <a:t>TbPerformanceRecord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049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E0E1730F-1C82-CD66-67BC-579AB35FD162}"/>
              </a:ext>
            </a:extLst>
          </p:cNvPr>
          <p:cNvSpPr txBox="1"/>
          <p:nvPr/>
        </p:nvSpPr>
        <p:spPr>
          <a:xfrm>
            <a:off x="116840" y="2148622"/>
            <a:ext cx="119583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CREATE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TABLE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sz="1800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TbPerformanceCategory</a:t>
            </a:r>
            <a:r>
              <a:rPr lang="de-DE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</a:p>
          <a:p>
            <a:pPr lvl="1"/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`idPerformanceCategory`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`name`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varchar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C0C0C0"/>
                </a:solidFill>
                <a:latin typeface="Consolas" panose="020B0609020204030204" pitchFamily="49" charset="0"/>
              </a:rPr>
              <a:t>20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`description`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varchar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C0C0C0"/>
                </a:solidFill>
                <a:latin typeface="Consolas" panose="020B0609020204030204" pitchFamily="49" charset="0"/>
              </a:rPr>
              <a:t>200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`type`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varchar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C0C0C0"/>
                </a:solidFill>
                <a:latin typeface="Consolas" panose="020B0609020204030204" pitchFamily="49" charset="0"/>
              </a:rPr>
              <a:t>100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dirty="0" err="1">
                <a:solidFill>
                  <a:srgbClr val="C1AA6C"/>
                </a:solidFill>
                <a:latin typeface="Consolas" panose="020B0609020204030204" pitchFamily="49" charset="0"/>
              </a:rPr>
              <a:t>creator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dirty="0" err="1">
                <a:solidFill>
                  <a:srgbClr val="C1AA6C"/>
                </a:solidFill>
                <a:latin typeface="Consolas" panose="020B0609020204030204" pitchFamily="49" charset="0"/>
              </a:rPr>
              <a:t>rowCreated</a:t>
            </a:r>
            <a:r>
              <a:rPr lang="en-US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dirty="0" err="1">
                <a:solidFill>
                  <a:srgbClr val="C1AA6C"/>
                </a:solidFill>
                <a:latin typeface="Consolas" panose="020B0609020204030204" pitchFamily="49" charset="0"/>
              </a:rPr>
              <a:t>rowUpdated</a:t>
            </a:r>
            <a:r>
              <a:rPr lang="en-US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PRIMARY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`idPerformanceCategory`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TbPerformanceCategory_FK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creator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),</a:t>
            </a:r>
          </a:p>
          <a:p>
            <a:pPr algn="l"/>
            <a:r>
              <a:rPr lang="en-US" sz="1800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sz="1800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TbPerformanceCategory_FK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FOREIGN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`creator`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REFERENCES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sz="1800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TbUser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sz="1800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iduser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de-DE" sz="1800" dirty="0">
                <a:solidFill>
                  <a:srgbClr val="EEEEEE"/>
                </a:solidFill>
                <a:latin typeface="Consolas" panose="020B0609020204030204" pitchFamily="49" charset="0"/>
              </a:rPr>
              <a:t>)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D61EE08-B7F1-5E37-6F0C-D8B90DDC7045}"/>
              </a:ext>
            </a:extLst>
          </p:cNvPr>
          <p:cNvSpPr txBox="1"/>
          <p:nvPr/>
        </p:nvSpPr>
        <p:spPr>
          <a:xfrm>
            <a:off x="116840" y="754449"/>
            <a:ext cx="534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TbPerformanceCategory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4288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372CC446-3B19-30DB-33B8-CB3EEE816830}"/>
              </a:ext>
            </a:extLst>
          </p:cNvPr>
          <p:cNvSpPr txBox="1"/>
          <p:nvPr/>
        </p:nvSpPr>
        <p:spPr>
          <a:xfrm>
            <a:off x="193040" y="1860907"/>
            <a:ext cx="113792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CREATE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TABLE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results</a:t>
            </a:r>
            <a:r>
              <a:rPr lang="de-DE" sz="1800" b="1" dirty="0" err="1">
                <a:solidFill>
                  <a:srgbClr val="EEEEEE"/>
                </a:solidFill>
                <a:latin typeface="Consolas" panose="020B0609020204030204" pitchFamily="49" charset="0"/>
              </a:rPr>
              <a:t>.</a:t>
            </a:r>
            <a:r>
              <a:rPr lang="de-DE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TbUserInPerformanceCategory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</a:p>
          <a:p>
            <a:pPr lvl="1"/>
            <a:r>
              <a:rPr lang="en-US" dirty="0" err="1">
                <a:solidFill>
                  <a:srgbClr val="9E9E9E"/>
                </a:solidFill>
                <a:latin typeface="Consolas" panose="020B0609020204030204" pitchFamily="49" charset="0"/>
              </a:rPr>
              <a:t>idUserInPerformanceCategory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39ECA"/>
                </a:solidFill>
                <a:latin typeface="Consolas" panose="020B0609020204030204" pitchFamily="49" charset="0"/>
              </a:rPr>
              <a:t>auto_increment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dirty="0" err="1">
                <a:solidFill>
                  <a:srgbClr val="C1AA6C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 err="1">
                <a:solidFill>
                  <a:srgbClr val="9E9E9E"/>
                </a:solidFill>
                <a:latin typeface="Consolas" panose="020B0609020204030204" pitchFamily="49" charset="0"/>
              </a:rPr>
              <a:t>performanceCategory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 err="1">
                <a:solidFill>
                  <a:srgbClr val="9E9E9E"/>
                </a:solidFill>
                <a:latin typeface="Consolas" panose="020B0609020204030204" pitchFamily="49" charset="0"/>
              </a:rPr>
              <a:t>isAdmin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tinyint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 err="1">
                <a:solidFill>
                  <a:srgbClr val="9E9E9E"/>
                </a:solidFill>
                <a:latin typeface="Consolas" panose="020B0609020204030204" pitchFamily="49" charset="0"/>
              </a:rPr>
              <a:t>creator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 err="1">
                <a:solidFill>
                  <a:srgbClr val="9E9E9E"/>
                </a:solidFill>
                <a:latin typeface="Consolas" panose="020B0609020204030204" pitchFamily="49" charset="0"/>
              </a:rPr>
              <a:t>rowCreated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 err="1">
                <a:solidFill>
                  <a:srgbClr val="9E9E9E"/>
                </a:solidFill>
                <a:latin typeface="Consolas" panose="020B0609020204030204" pitchFamily="49" charset="0"/>
              </a:rPr>
              <a:t>rowUpdated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800" dirty="0">
                <a:solidFill>
                  <a:srgbClr val="C1AA6C"/>
                </a:solidFill>
                <a:latin typeface="Consolas" panose="020B0609020204030204" pitchFamily="49" charset="0"/>
              </a:rPr>
              <a:t>`goal`</a:t>
            </a:r>
            <a:r>
              <a:rPr lang="en-US" sz="1800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C0C0C0"/>
                </a:solidFill>
                <a:latin typeface="Consolas" panose="020B0609020204030204" pitchFamily="49" charset="0"/>
              </a:rPr>
              <a:t>100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  <a:endParaRPr lang="en-US" b="1" dirty="0">
              <a:solidFill>
                <a:srgbClr val="EEEEEE"/>
              </a:solidFill>
              <a:latin typeface="Consolas" panose="020B0609020204030204" pitchFamily="49" charset="0"/>
            </a:endParaRPr>
          </a:p>
          <a:p>
            <a:pPr lvl="1"/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CONSTRAINT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TbUserInPerformanceCategory_PK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PRIMARY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idUserInPerformanceCategory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CONSTRAINT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TbUserInPerformanceCategory_FK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FOREIGN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performanceCategory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REFERENCES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results</a:t>
            </a:r>
            <a:r>
              <a:rPr lang="de-DE" b="1" dirty="0" err="1">
                <a:solidFill>
                  <a:srgbClr val="EEEEEE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TbUser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iduser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CONSTRAINT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9E9E9E"/>
                </a:solidFill>
                <a:latin typeface="Consolas" panose="020B0609020204030204" pitchFamily="49" charset="0"/>
              </a:rPr>
              <a:t>TbUserInPerformanceCategory_FK_1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FOREIGN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performanceCategory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REFERENCES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results</a:t>
            </a:r>
            <a:r>
              <a:rPr lang="de-DE" b="1" dirty="0" err="1">
                <a:solidFill>
                  <a:srgbClr val="EEEEEE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TbPerformanceCategory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9E9E9E"/>
                </a:solidFill>
                <a:latin typeface="Consolas" panose="020B0609020204030204" pitchFamily="49" charset="0"/>
              </a:rPr>
              <a:t>idPerformanceCategory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CONSTRAINT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9E9E9E"/>
                </a:solidFill>
                <a:latin typeface="Consolas" panose="020B0609020204030204" pitchFamily="49" charset="0"/>
              </a:rPr>
              <a:t>TbUserInPerformanceCategory_FK_2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FOREIGN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creator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REFERENCES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results</a:t>
            </a:r>
            <a:r>
              <a:rPr lang="de-DE" b="1" dirty="0" err="1">
                <a:solidFill>
                  <a:srgbClr val="EEEEEE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TbUser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iduser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de-DE" sz="1800" dirty="0">
                <a:solidFill>
                  <a:srgbClr val="EEEEEE"/>
                </a:solidFill>
                <a:latin typeface="Consolas" panose="020B0609020204030204" pitchFamily="49" charset="0"/>
              </a:rPr>
              <a:t>)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89AE7AA-8852-F988-2769-CDFB666C722A}"/>
              </a:ext>
            </a:extLst>
          </p:cNvPr>
          <p:cNvSpPr txBox="1"/>
          <p:nvPr/>
        </p:nvSpPr>
        <p:spPr>
          <a:xfrm>
            <a:off x="320040" y="591889"/>
            <a:ext cx="534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TbUserInPerformanceCategory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25730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45145BB9-8DEB-181F-41E2-7E9460910DF7}"/>
              </a:ext>
            </a:extLst>
          </p:cNvPr>
          <p:cNvSpPr txBox="1"/>
          <p:nvPr/>
        </p:nvSpPr>
        <p:spPr>
          <a:xfrm>
            <a:off x="355600" y="1859339"/>
            <a:ext cx="11480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CREATE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TABLE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results</a:t>
            </a:r>
            <a:r>
              <a:rPr lang="de-DE" sz="1800" b="1" dirty="0" err="1">
                <a:solidFill>
                  <a:srgbClr val="EEEEEE"/>
                </a:solidFill>
                <a:latin typeface="Consolas" panose="020B0609020204030204" pitchFamily="49" charset="0"/>
              </a:rPr>
              <a:t>.</a:t>
            </a:r>
            <a:r>
              <a:rPr lang="de-DE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TbPerformanceRecord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</a:p>
          <a:p>
            <a:pPr lvl="1"/>
            <a:r>
              <a:rPr lang="en-US" dirty="0" err="1">
                <a:solidFill>
                  <a:srgbClr val="9E9E9E"/>
                </a:solidFill>
                <a:latin typeface="Consolas" panose="020B0609020204030204" pitchFamily="49" charset="0"/>
              </a:rPr>
              <a:t>idPerformanceRecord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39ECA"/>
                </a:solidFill>
                <a:latin typeface="Consolas" panose="020B0609020204030204" pitchFamily="49" charset="0"/>
              </a:rPr>
              <a:t>auto_increment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dirty="0" err="1">
                <a:solidFill>
                  <a:srgbClr val="C1AA6C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9E9E9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varchar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C0C0"/>
                </a:solidFill>
                <a:latin typeface="Consolas" panose="020B0609020204030204" pitchFamily="49" charset="0"/>
              </a:rPr>
              <a:t>100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 err="1">
                <a:solidFill>
                  <a:srgbClr val="9E9E9E"/>
                </a:solidFill>
                <a:latin typeface="Consolas" panose="020B0609020204030204" pitchFamily="49" charset="0"/>
              </a:rPr>
              <a:t>comment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TEXT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 err="1">
                <a:solidFill>
                  <a:srgbClr val="9E9E9E"/>
                </a:solidFill>
                <a:latin typeface="Consolas" panose="020B0609020204030204" pitchFamily="49" charset="0"/>
              </a:rPr>
              <a:t>rowCreated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 err="1">
                <a:solidFill>
                  <a:srgbClr val="9E9E9E"/>
                </a:solidFill>
                <a:latin typeface="Consolas" panose="020B0609020204030204" pitchFamily="49" charset="0"/>
              </a:rPr>
              <a:t>rowUpdated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CONSTRAINT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TbPerformanceRecord_PK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PRIMARY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idPerformanceRecord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CONSTRAINT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TbPerformanceRecord_FK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FOREIGN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`user`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REFERENCES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results</a:t>
            </a:r>
            <a:r>
              <a:rPr lang="en-US" b="1" dirty="0" err="1">
                <a:solidFill>
                  <a:srgbClr val="EEEEEE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TbUser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iduser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de-DE" sz="1800" dirty="0">
                <a:solidFill>
                  <a:srgbClr val="EEEEEE"/>
                </a:solidFill>
                <a:latin typeface="Consolas" panose="020B0609020204030204" pitchFamily="49" charset="0"/>
              </a:rPr>
              <a:t>)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C28BE6F-3BCC-4049-EBA3-6CE8E4D2637A}"/>
              </a:ext>
            </a:extLst>
          </p:cNvPr>
          <p:cNvSpPr txBox="1"/>
          <p:nvPr/>
        </p:nvSpPr>
        <p:spPr>
          <a:xfrm>
            <a:off x="472440" y="744289"/>
            <a:ext cx="534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TbPerformanceRecord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2104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1C12B4C8-7DB9-3EDA-0C3C-84034691EA8F}"/>
              </a:ext>
            </a:extLst>
          </p:cNvPr>
          <p:cNvSpPr/>
          <p:nvPr/>
        </p:nvSpPr>
        <p:spPr>
          <a:xfrm>
            <a:off x="7078235" y="1251493"/>
            <a:ext cx="5037072" cy="5461542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C65EEA0-7E7B-5347-12EF-21E21022032C}"/>
              </a:ext>
            </a:extLst>
          </p:cNvPr>
          <p:cNvSpPr/>
          <p:nvPr/>
        </p:nvSpPr>
        <p:spPr>
          <a:xfrm>
            <a:off x="705746" y="1251493"/>
            <a:ext cx="6228451" cy="5461542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D1F944-AF36-1B7A-BCB7-88CFBF47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330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Einige backend Helfer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1FF4372E-AA35-ABF6-D88A-53DEF6C51C68}"/>
              </a:ext>
            </a:extLst>
          </p:cNvPr>
          <p:cNvSpPr/>
          <p:nvPr/>
        </p:nvSpPr>
        <p:spPr>
          <a:xfrm>
            <a:off x="838200" y="1842976"/>
            <a:ext cx="5897137" cy="475205"/>
          </a:xfrm>
          <a:prstGeom prst="roundRect">
            <a:avLst>
              <a:gd name="adj" fmla="val 50000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 err="1">
                <a:solidFill>
                  <a:srgbClr val="6495EE"/>
                </a:solidFill>
                <a:effectLst/>
                <a:latin typeface="Consolas" panose="020B0609020204030204" pitchFamily="49" charset="0"/>
              </a:rPr>
              <a:t>getPerformanceCategories</a:t>
            </a:r>
            <a:r>
              <a:rPr lang="de-DE" dirty="0">
                <a:solidFill>
                  <a:srgbClr val="9DA5B3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1A0714A-EB45-BD35-2A1A-D5ADB3736626}"/>
              </a:ext>
            </a:extLst>
          </p:cNvPr>
          <p:cNvSpPr/>
          <p:nvPr/>
        </p:nvSpPr>
        <p:spPr>
          <a:xfrm>
            <a:off x="849784" y="2448537"/>
            <a:ext cx="5897137" cy="660824"/>
          </a:xfrm>
          <a:prstGeom prst="roundRect">
            <a:avLst>
              <a:gd name="adj" fmla="val 40746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6495EE"/>
                </a:solidFill>
                <a:effectLst/>
                <a:latin typeface="Consolas" panose="020B0609020204030204" pitchFamily="49" charset="0"/>
              </a:rPr>
              <a:t>createPerformanceCategory</a:t>
            </a:r>
          </a:p>
          <a:p>
            <a:r>
              <a:rPr lang="en-US" b="0" dirty="0">
                <a:solidFill>
                  <a:srgbClr val="838FA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b="0" dirty="0">
                <a:solidFill>
                  <a:srgbClr val="838FA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9DA5B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488EB8E-0531-507F-2595-47193E7BA425}"/>
              </a:ext>
            </a:extLst>
          </p:cNvPr>
          <p:cNvSpPr/>
          <p:nvPr/>
        </p:nvSpPr>
        <p:spPr>
          <a:xfrm>
            <a:off x="838198" y="3261248"/>
            <a:ext cx="5897137" cy="660824"/>
          </a:xfrm>
          <a:prstGeom prst="roundRect">
            <a:avLst>
              <a:gd name="adj" fmla="val 40746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editPerformanceCategory</a:t>
            </a:r>
          </a:p>
          <a:p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2367157-03B9-6809-20FF-C122C363006A}"/>
              </a:ext>
            </a:extLst>
          </p:cNvPr>
          <p:cNvSpPr txBox="1"/>
          <p:nvPr/>
        </p:nvSpPr>
        <p:spPr>
          <a:xfrm>
            <a:off x="705747" y="1301707"/>
            <a:ext cx="622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Performance Kategorien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42EB07F-D0FF-FC8E-17B6-0D08F9C3975B}"/>
              </a:ext>
            </a:extLst>
          </p:cNvPr>
          <p:cNvSpPr/>
          <p:nvPr/>
        </p:nvSpPr>
        <p:spPr>
          <a:xfrm>
            <a:off x="838198" y="4107413"/>
            <a:ext cx="5897137" cy="660824"/>
          </a:xfrm>
          <a:prstGeom prst="roundRect">
            <a:avLst>
              <a:gd name="adj" fmla="val 40746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addUserToPerformanceCategory</a:t>
            </a:r>
            <a:endParaRPr lang="de-DE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idUser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C3D0F98-763B-C464-F8B7-B4AD03EA3547}"/>
              </a:ext>
            </a:extLst>
          </p:cNvPr>
          <p:cNvSpPr/>
          <p:nvPr/>
        </p:nvSpPr>
        <p:spPr>
          <a:xfrm>
            <a:off x="838197" y="4945683"/>
            <a:ext cx="5897137" cy="660824"/>
          </a:xfrm>
          <a:prstGeom prst="roundRect">
            <a:avLst>
              <a:gd name="adj" fmla="val 40746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removeUserFromPerformanceCategory</a:t>
            </a:r>
            <a:endParaRPr lang="de-DE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idUser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739E6BA-1BF2-C9AF-7908-A8CE426C8D12}"/>
              </a:ext>
            </a:extLst>
          </p:cNvPr>
          <p:cNvSpPr/>
          <p:nvPr/>
        </p:nvSpPr>
        <p:spPr>
          <a:xfrm>
            <a:off x="7236649" y="1763468"/>
            <a:ext cx="4784367" cy="988663"/>
          </a:xfrm>
          <a:prstGeom prst="roundRect">
            <a:avLst>
              <a:gd name="adj" fmla="val 50000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uploadPerformanceRecord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idUser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4386609-0EC8-64A8-676F-DB7048AAD5B6}"/>
              </a:ext>
            </a:extLst>
          </p:cNvPr>
          <p:cNvSpPr txBox="1"/>
          <p:nvPr/>
        </p:nvSpPr>
        <p:spPr>
          <a:xfrm>
            <a:off x="7236649" y="1307792"/>
            <a:ext cx="487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Einträge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92403C1D-4AFF-9504-D9C2-0EC27DF758BE}"/>
              </a:ext>
            </a:extLst>
          </p:cNvPr>
          <p:cNvSpPr/>
          <p:nvPr/>
        </p:nvSpPr>
        <p:spPr>
          <a:xfrm>
            <a:off x="7283793" y="2952066"/>
            <a:ext cx="4784367" cy="655678"/>
          </a:xfrm>
          <a:prstGeom prst="roundRect">
            <a:avLst>
              <a:gd name="adj" fmla="val 50000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editPerformanceRecord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idPerformanceRecord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251BD6D-6E57-AA57-3D66-77DFB52FA9AE}"/>
              </a:ext>
            </a:extLst>
          </p:cNvPr>
          <p:cNvSpPr/>
          <p:nvPr/>
        </p:nvSpPr>
        <p:spPr>
          <a:xfrm>
            <a:off x="7236649" y="3800914"/>
            <a:ext cx="4784367" cy="655678"/>
          </a:xfrm>
          <a:prstGeom prst="roundRect">
            <a:avLst>
              <a:gd name="adj" fmla="val 50000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deletePerformanceRecord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idPerformanceRecord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2E26F3C0-C912-9D99-05B1-D287EE8D1CB7}"/>
              </a:ext>
            </a:extLst>
          </p:cNvPr>
          <p:cNvSpPr/>
          <p:nvPr/>
        </p:nvSpPr>
        <p:spPr>
          <a:xfrm>
            <a:off x="7236648" y="4734783"/>
            <a:ext cx="4784367" cy="655678"/>
          </a:xfrm>
          <a:prstGeom prst="roundRect">
            <a:avLst>
              <a:gd name="adj" fmla="val 50000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getPerformanceRecordsByCategory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78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8A7D4-6272-0E37-C1E1-1CB89ED8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0185"/>
          </a:xfrm>
        </p:spPr>
        <p:txBody>
          <a:bodyPr/>
          <a:lstStyle/>
          <a:p>
            <a:pPr algn="ctr"/>
            <a:r>
              <a:rPr lang="de-DE" dirty="0"/>
              <a:t>Backend Methoden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4BCE17B-3F0A-A880-B3B9-68B6C743082C}"/>
              </a:ext>
            </a:extLst>
          </p:cNvPr>
          <p:cNvSpPr/>
          <p:nvPr/>
        </p:nvSpPr>
        <p:spPr>
          <a:xfrm>
            <a:off x="516176" y="1396458"/>
            <a:ext cx="6228451" cy="5461542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DA964E6-C722-EFF5-7AC3-66C27036C503}"/>
              </a:ext>
            </a:extLst>
          </p:cNvPr>
          <p:cNvSpPr/>
          <p:nvPr/>
        </p:nvSpPr>
        <p:spPr>
          <a:xfrm>
            <a:off x="660213" y="3487007"/>
            <a:ext cx="5897137" cy="660824"/>
          </a:xfrm>
          <a:prstGeom prst="roundRect">
            <a:avLst>
              <a:gd name="adj" fmla="val 40746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editPerformanceCategory</a:t>
            </a:r>
          </a:p>
          <a:p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8CD0077-F2E7-5EE3-7824-388AC07A794D}"/>
              </a:ext>
            </a:extLst>
          </p:cNvPr>
          <p:cNvSpPr txBox="1"/>
          <p:nvPr/>
        </p:nvSpPr>
        <p:spPr>
          <a:xfrm>
            <a:off x="516177" y="1446672"/>
            <a:ext cx="622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Performance Kategorien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F48FA8B-9615-9DE8-4B41-460DF31F21D7}"/>
              </a:ext>
            </a:extLst>
          </p:cNvPr>
          <p:cNvSpPr/>
          <p:nvPr/>
        </p:nvSpPr>
        <p:spPr>
          <a:xfrm>
            <a:off x="648627" y="4325277"/>
            <a:ext cx="5897137" cy="660824"/>
          </a:xfrm>
          <a:prstGeom prst="roundRect">
            <a:avLst>
              <a:gd name="adj" fmla="val 40746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addUserToPerformanceCategory</a:t>
            </a:r>
            <a:endParaRPr lang="de-DE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idUser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122A4017-1B71-2D4F-E2E9-B7E25FEAF88A}"/>
              </a:ext>
            </a:extLst>
          </p:cNvPr>
          <p:cNvSpPr/>
          <p:nvPr/>
        </p:nvSpPr>
        <p:spPr>
          <a:xfrm>
            <a:off x="648626" y="5163547"/>
            <a:ext cx="5897137" cy="660824"/>
          </a:xfrm>
          <a:prstGeom prst="roundRect">
            <a:avLst>
              <a:gd name="adj" fmla="val 40746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removeUserFromPerformanceCategory</a:t>
            </a:r>
            <a:endParaRPr lang="de-DE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idUser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95CB29F-0226-F2FB-089E-531743E1BF00}"/>
              </a:ext>
            </a:extLst>
          </p:cNvPr>
          <p:cNvSpPr/>
          <p:nvPr/>
        </p:nvSpPr>
        <p:spPr>
          <a:xfrm>
            <a:off x="7078235" y="1251493"/>
            <a:ext cx="5037072" cy="5461542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25CEDD1-7E42-09A0-DAC3-36B3DF6D4E80}"/>
              </a:ext>
            </a:extLst>
          </p:cNvPr>
          <p:cNvSpPr/>
          <p:nvPr/>
        </p:nvSpPr>
        <p:spPr>
          <a:xfrm>
            <a:off x="7236650" y="2440337"/>
            <a:ext cx="4784367" cy="988663"/>
          </a:xfrm>
          <a:prstGeom prst="roundRect">
            <a:avLst>
              <a:gd name="adj" fmla="val 50000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uploadPerformanceRecord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idUser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387AD65-31E6-9B6E-232C-AEECCF771ADA}"/>
              </a:ext>
            </a:extLst>
          </p:cNvPr>
          <p:cNvSpPr txBox="1"/>
          <p:nvPr/>
        </p:nvSpPr>
        <p:spPr>
          <a:xfrm>
            <a:off x="7236649" y="1307792"/>
            <a:ext cx="487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Einträge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9D3BBDB8-98F7-E3DA-162C-3EF14C965780}"/>
              </a:ext>
            </a:extLst>
          </p:cNvPr>
          <p:cNvSpPr/>
          <p:nvPr/>
        </p:nvSpPr>
        <p:spPr>
          <a:xfrm>
            <a:off x="7283794" y="3628935"/>
            <a:ext cx="4784367" cy="655678"/>
          </a:xfrm>
          <a:prstGeom prst="roundRect">
            <a:avLst>
              <a:gd name="adj" fmla="val 50000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editPerformanceRecord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idPerformanceRecord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C16EF785-FE52-CBFF-F3E2-B859179C1374}"/>
              </a:ext>
            </a:extLst>
          </p:cNvPr>
          <p:cNvSpPr/>
          <p:nvPr/>
        </p:nvSpPr>
        <p:spPr>
          <a:xfrm>
            <a:off x="7236650" y="4477783"/>
            <a:ext cx="4784367" cy="655678"/>
          </a:xfrm>
          <a:prstGeom prst="roundRect">
            <a:avLst>
              <a:gd name="adj" fmla="val 50000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deletePerformanceRecord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idPerformanceRecord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BAB8DC5-2A08-97EF-CCBC-3CCD64EB2336}"/>
              </a:ext>
            </a:extLst>
          </p:cNvPr>
          <p:cNvSpPr/>
          <p:nvPr/>
        </p:nvSpPr>
        <p:spPr>
          <a:xfrm>
            <a:off x="7236649" y="5382262"/>
            <a:ext cx="4784367" cy="655678"/>
          </a:xfrm>
          <a:prstGeom prst="roundRect">
            <a:avLst>
              <a:gd name="adj" fmla="val 50000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getPerformanceRecordsByCategory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92D04C25-454D-E07D-5FB7-435D75954063}"/>
              </a:ext>
            </a:extLst>
          </p:cNvPr>
          <p:cNvSpPr/>
          <p:nvPr/>
        </p:nvSpPr>
        <p:spPr>
          <a:xfrm>
            <a:off x="681832" y="2648737"/>
            <a:ext cx="5897137" cy="660824"/>
          </a:xfrm>
          <a:prstGeom prst="roundRect">
            <a:avLst>
              <a:gd name="adj" fmla="val 40746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6495EE"/>
                </a:solidFill>
                <a:effectLst/>
                <a:latin typeface="Consolas" panose="020B0609020204030204" pitchFamily="49" charset="0"/>
              </a:rPr>
              <a:t>createPerformanceCategory</a:t>
            </a:r>
          </a:p>
          <a:p>
            <a:r>
              <a:rPr lang="en-US" b="0" dirty="0">
                <a:solidFill>
                  <a:srgbClr val="838FA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b="0" dirty="0">
                <a:solidFill>
                  <a:srgbClr val="838FA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9DA5B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517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Microsoft Office PowerPoint</Application>
  <PresentationFormat>Breitbild</PresentationFormat>
  <Paragraphs>203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Einige backend Helfer</vt:lpstr>
      <vt:lpstr>Backend Methoden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Lehnertz</dc:creator>
  <cp:lastModifiedBy>Timo Lehnertz</cp:lastModifiedBy>
  <cp:revision>151</cp:revision>
  <dcterms:created xsi:type="dcterms:W3CDTF">2022-10-24T19:44:22Z</dcterms:created>
  <dcterms:modified xsi:type="dcterms:W3CDTF">2023-01-02T17:04:32Z</dcterms:modified>
</cp:coreProperties>
</file>