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0534B-D967-4C7B-5B24-05B9250E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0CD475-229A-6DA0-C38E-2055ADA1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683EB-3C0C-E79B-3EE1-7C93FA3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1D823-21F8-BCE7-D155-08EA440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A478-6F19-1B3A-0334-05357EE2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2AC78-6D0D-D8D5-80AF-FEC37C0B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FD2287-3617-FB6C-5E77-6403417E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5AB30-FACB-4419-07D7-9D5C7AEA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2583D-27BE-CF38-7963-F43236F6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58FEC-F493-23A1-85B6-64C8053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0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B3D95E-4FA3-D9B2-ADBF-3D4080E1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8E748E-712D-89A2-C3BB-D82E1DE8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FD77D-2C38-D952-2435-C82B1AB8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E7016-F220-CB4A-DA5C-B70D45E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C7DB4-E968-D6FC-FE43-91D050F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22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02BC-D5C1-C1FC-B214-B7E4D901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7610F-D75C-8907-C28C-2080FD8A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7AF64-CD26-56EA-720F-0D8D4B0F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98FA1-DE8C-8B61-E668-4F80BE89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75E22-F347-E0CC-52DF-E39FB64C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C864D-D6B4-3C56-841C-FEFE7AA2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19A88D-DD33-95DC-134A-B6289EB4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1C10E-4F4A-F435-5EC9-F0F1F410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E43A1-3034-E64F-3EB7-3B4BB725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63362-3C01-52DE-B6F1-5A4FD8CD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54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DBE9-0969-9D49-47CB-C5F3963B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BBB7C-6590-C3F1-C34D-9236710FC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534323-2D17-E065-9243-2663457E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12C264-5A38-6788-68DC-785F0463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0DCD7-64E7-BAD6-2BE4-FD592C56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A37ED-EFCC-DB08-AB37-0947815A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B1019-72A7-98E7-1166-64109FA0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B9C7A-C10B-F2B7-3A5F-F904E238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93AFE4-BADE-32F6-61F4-993D1034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0245BF-6ABE-6D24-62F2-C1A5E33E1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D765D6-3CD8-E9C4-A62E-C7F02FA6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FC6C15-685C-2265-0800-0A98C08C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D1A7A5-D3EA-AA45-FE83-1DC73F6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F12D97-34DD-C91C-EBC0-91837928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D8AB7-C7F6-CCC0-DCA8-D20846BC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8FB17D-53DB-A2E7-1E7A-9B0CDEF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235519-9C5C-771B-4D25-5F9E07C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F52A-CE89-976E-703D-9745E30C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3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6B421-A7EC-A4FB-E682-593BD21F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DC5DC3-9142-18C8-768F-E331BD1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AE7DD5-80EA-C1BE-584D-68C40B1F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1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B3B6E-56CD-BE78-A89A-639A4DE5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F6056-9EE3-3AC9-B6A3-22623FFE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65190D-C28B-C4A0-F703-630987FB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6BFB8-3598-4F60-6593-3374BEBD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5CC78C-5A76-EE53-AAB7-758C393D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33477-56E6-3A1D-5644-1D6F9304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9C0A7-B1DE-2158-1556-D76E9993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597EB0-F2EC-2110-770E-CEF580656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2E7EED-112C-129A-5596-9E76F72B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53A6AE-09F4-0420-5775-3635FF7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CFE68E-7CAC-250A-B313-8E6A1183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19CC1A-1631-5E5D-18D4-0E86A7E8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11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7A9654-7AEB-EEB3-8CEE-59865BA8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C1A8E-F95E-4737-B635-646AF6F0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09791-479E-8202-89C0-F0677647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441-27F0-4B08-9760-304A964116BE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775A4-BAEB-5234-27E4-5ABAA2F22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981E24-AA24-B05C-E366-393BAEB2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AC41-DC0A-4597-B7BC-2CB4F0DD0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4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B5E3F2-4542-4F75-C609-AB49D57DC210}"/>
              </a:ext>
            </a:extLst>
          </p:cNvPr>
          <p:cNvSpPr/>
          <p:nvPr/>
        </p:nvSpPr>
        <p:spPr>
          <a:xfrm>
            <a:off x="-83127" y="-64655"/>
            <a:ext cx="12441382" cy="7232073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3999784-35C0-AAF7-E23E-31B5B2347AB0}"/>
              </a:ext>
            </a:extLst>
          </p:cNvPr>
          <p:cNvSpPr/>
          <p:nvPr/>
        </p:nvSpPr>
        <p:spPr>
          <a:xfrm>
            <a:off x="5141871" y="1946536"/>
            <a:ext cx="2346120" cy="28238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BC71CE8-6268-1AC5-BE32-014591CFFE10}"/>
              </a:ext>
            </a:extLst>
          </p:cNvPr>
          <p:cNvSpPr/>
          <p:nvPr/>
        </p:nvSpPr>
        <p:spPr>
          <a:xfrm>
            <a:off x="7798279" y="905774"/>
            <a:ext cx="3925019" cy="472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63DA25-E938-253C-63B6-38B96A513CA4}"/>
              </a:ext>
            </a:extLst>
          </p:cNvPr>
          <p:cNvSpPr/>
          <p:nvPr/>
        </p:nvSpPr>
        <p:spPr>
          <a:xfrm>
            <a:off x="189781" y="1946536"/>
            <a:ext cx="4684406" cy="2823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D32BAB-321B-42D6-E968-662CFE4C6485}"/>
              </a:ext>
            </a:extLst>
          </p:cNvPr>
          <p:cNvSpPr txBox="1"/>
          <p:nvPr/>
        </p:nvSpPr>
        <p:spPr>
          <a:xfrm>
            <a:off x="1352428" y="1997690"/>
            <a:ext cx="204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results</a:t>
            </a:r>
            <a:endParaRPr lang="de-DE" sz="2800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844BA6C-2916-87F6-BFC9-4D676BD0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42391"/>
              </p:ext>
            </p:extLst>
          </p:nvPr>
        </p:nvGraphicFramePr>
        <p:xfrm>
          <a:off x="306714" y="2770676"/>
          <a:ext cx="429978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3263">
                  <a:extLst>
                    <a:ext uri="{9D8B030D-6E8A-4147-A177-3AD203B41FA5}">
                      <a16:colId xmlns:a16="http://schemas.microsoft.com/office/drawing/2014/main" val="140961110"/>
                    </a:ext>
                  </a:extLst>
                </a:gridCol>
                <a:gridCol w="1433263">
                  <a:extLst>
                    <a:ext uri="{9D8B030D-6E8A-4147-A177-3AD203B41FA5}">
                      <a16:colId xmlns:a16="http://schemas.microsoft.com/office/drawing/2014/main" val="1701963314"/>
                    </a:ext>
                  </a:extLst>
                </a:gridCol>
                <a:gridCol w="1433263">
                  <a:extLst>
                    <a:ext uri="{9D8B030D-6E8A-4147-A177-3AD203B41FA5}">
                      <a16:colId xmlns:a16="http://schemas.microsoft.com/office/drawing/2014/main" val="1675216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place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Bart Swings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Felix </a:t>
                      </a:r>
                      <a:r>
                        <a:rPr lang="de-DE" dirty="0" err="1"/>
                        <a:t>Rijhnen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757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2DAB3D52-73D3-B026-CD3A-2E36A05C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68780"/>
              </p:ext>
            </p:extLst>
          </p:nvPr>
        </p:nvGraphicFramePr>
        <p:xfrm>
          <a:off x="8349293" y="2319245"/>
          <a:ext cx="2866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3263">
                  <a:extLst>
                    <a:ext uri="{9D8B030D-6E8A-4147-A177-3AD203B41FA5}">
                      <a16:colId xmlns:a16="http://schemas.microsoft.com/office/drawing/2014/main" val="140961110"/>
                    </a:ext>
                  </a:extLst>
                </a:gridCol>
                <a:gridCol w="1433263">
                  <a:extLst>
                    <a:ext uri="{9D8B030D-6E8A-4147-A177-3AD203B41FA5}">
                      <a16:colId xmlns:a16="http://schemas.microsoft.com/office/drawing/2014/main" val="170196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Athlete</a:t>
                      </a:r>
                      <a:r>
                        <a:rPr lang="de-DE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Bart Swings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Felix </a:t>
                      </a:r>
                      <a:r>
                        <a:rPr lang="de-DE" dirty="0" err="1"/>
                        <a:t>Rijhnen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757"/>
                  </a:ext>
                </a:extLst>
              </a:tr>
            </a:tbl>
          </a:graphicData>
        </a:graphic>
      </p:graphicFrame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13BDA1FC-D2DC-6E54-F14D-C815CC343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3791"/>
              </p:ext>
            </p:extLst>
          </p:nvPr>
        </p:nvGraphicFramePr>
        <p:xfrm>
          <a:off x="5350231" y="2746394"/>
          <a:ext cx="186197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023">
                  <a:extLst>
                    <a:ext uri="{9D8B030D-6E8A-4147-A177-3AD203B41FA5}">
                      <a16:colId xmlns:a16="http://schemas.microsoft.com/office/drawing/2014/main" val="140961110"/>
                    </a:ext>
                  </a:extLst>
                </a:gridCol>
                <a:gridCol w="1224951">
                  <a:extLst>
                    <a:ext uri="{9D8B030D-6E8A-4147-A177-3AD203B41FA5}">
                      <a16:colId xmlns:a16="http://schemas.microsoft.com/office/drawing/2014/main" val="170196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Athlete</a:t>
                      </a:r>
                      <a:r>
                        <a:rPr lang="de-DE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757"/>
                  </a:ext>
                </a:extLst>
              </a:tr>
            </a:tbl>
          </a:graphicData>
        </a:graphic>
      </p:graphicFrame>
      <p:graphicFrame>
        <p:nvGraphicFramePr>
          <p:cNvPr id="13" name="Tabelle 6">
            <a:extLst>
              <a:ext uri="{FF2B5EF4-FFF2-40B4-BE49-F238E27FC236}">
                <a16:creationId xmlns:a16="http://schemas.microsoft.com/office/drawing/2014/main" id="{8F30F0C6-DC56-417E-71E5-CE105ACEF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71288"/>
              </p:ext>
            </p:extLst>
          </p:nvPr>
        </p:nvGraphicFramePr>
        <p:xfrm>
          <a:off x="8349293" y="3976147"/>
          <a:ext cx="286652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3263">
                  <a:extLst>
                    <a:ext uri="{9D8B030D-6E8A-4147-A177-3AD203B41FA5}">
                      <a16:colId xmlns:a16="http://schemas.microsoft.com/office/drawing/2014/main" val="140961110"/>
                    </a:ext>
                  </a:extLst>
                </a:gridCol>
                <a:gridCol w="1433263">
                  <a:extLst>
                    <a:ext uri="{9D8B030D-6E8A-4147-A177-3AD203B41FA5}">
                      <a16:colId xmlns:a16="http://schemas.microsoft.com/office/drawing/2014/main" val="170196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Athlete</a:t>
                      </a:r>
                      <a:r>
                        <a:rPr lang="de-DE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7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757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43330C2-2530-65CF-9124-237159B849C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606503" y="3302654"/>
            <a:ext cx="743728" cy="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68FF62-E021-3A45-BB05-64F95891BB27}"/>
              </a:ext>
            </a:extLst>
          </p:cNvPr>
          <p:cNvCxnSpPr>
            <a:cxnSpLocks/>
          </p:cNvCxnSpPr>
          <p:nvPr/>
        </p:nvCxnSpPr>
        <p:spPr>
          <a:xfrm>
            <a:off x="4606503" y="3660483"/>
            <a:ext cx="743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B1369D2-D737-4AAE-8D5A-8EA450ADF4B7}"/>
              </a:ext>
            </a:extLst>
          </p:cNvPr>
          <p:cNvCxnSpPr>
            <a:endCxn id="8" idx="1"/>
          </p:cNvCxnSpPr>
          <p:nvPr/>
        </p:nvCxnSpPr>
        <p:spPr>
          <a:xfrm flipV="1">
            <a:off x="7212205" y="2875505"/>
            <a:ext cx="1137088" cy="45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4BB6B67-67AD-4966-AD39-601B0F12FC5F}"/>
              </a:ext>
            </a:extLst>
          </p:cNvPr>
          <p:cNvCxnSpPr/>
          <p:nvPr/>
        </p:nvCxnSpPr>
        <p:spPr>
          <a:xfrm flipV="1">
            <a:off x="7212205" y="3243532"/>
            <a:ext cx="1137088" cy="41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3ABBB38-4EEF-437D-95F5-4004434C76D4}"/>
              </a:ext>
            </a:extLst>
          </p:cNvPr>
          <p:cNvCxnSpPr>
            <a:endCxn id="8" idx="3"/>
          </p:cNvCxnSpPr>
          <p:nvPr/>
        </p:nvCxnSpPr>
        <p:spPr>
          <a:xfrm rot="5400000" flipH="1" flipV="1">
            <a:off x="10387368" y="3703956"/>
            <a:ext cx="1656902" cy="12700"/>
          </a:xfrm>
          <a:prstGeom prst="bentConnector4">
            <a:avLst>
              <a:gd name="adj1" fmla="val -627"/>
              <a:gd name="adj2" fmla="val 6111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8CB7DE6-9C75-F3F4-712E-D7E5603E1400}"/>
              </a:ext>
            </a:extLst>
          </p:cNvPr>
          <p:cNvCxnSpPr/>
          <p:nvPr/>
        </p:nvCxnSpPr>
        <p:spPr>
          <a:xfrm>
            <a:off x="11209469" y="4925683"/>
            <a:ext cx="393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88FA7AE-0894-9E19-08C7-ADC84286BA97}"/>
              </a:ext>
            </a:extLst>
          </p:cNvPr>
          <p:cNvCxnSpPr/>
          <p:nvPr/>
        </p:nvCxnSpPr>
        <p:spPr>
          <a:xfrm flipV="1">
            <a:off x="11602528" y="3243532"/>
            <a:ext cx="0" cy="169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B15E73-151F-B488-7525-12F1E358FED1}"/>
              </a:ext>
            </a:extLst>
          </p:cNvPr>
          <p:cNvCxnSpPr/>
          <p:nvPr/>
        </p:nvCxnSpPr>
        <p:spPr>
          <a:xfrm flipH="1">
            <a:off x="11209469" y="3243532"/>
            <a:ext cx="39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71E5BC8D-E0F0-9CCE-3867-CA15EF5D4475}"/>
              </a:ext>
            </a:extLst>
          </p:cNvPr>
          <p:cNvSpPr txBox="1"/>
          <p:nvPr/>
        </p:nvSpPr>
        <p:spPr>
          <a:xfrm>
            <a:off x="5728371" y="1997690"/>
            <a:ext cx="160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Alias</a:t>
            </a: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5C75825-2A9C-78F5-0028-748D8E99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86" y="1101592"/>
            <a:ext cx="1047809" cy="10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3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7</cp:revision>
  <dcterms:created xsi:type="dcterms:W3CDTF">2022-08-17T12:16:55Z</dcterms:created>
  <dcterms:modified xsi:type="dcterms:W3CDTF">2022-08-17T12:32:38Z</dcterms:modified>
</cp:coreProperties>
</file>