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3334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CD404-165D-9361-FC83-EC1DAA722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93D380-8CDD-6409-EF20-DD3524B57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0B9D35-A82D-2DA0-EB5A-4587CD2B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7E81-FE97-4AB1-988E-BE8B7F0D0B5A}" type="datetimeFigureOut">
              <a:rPr lang="de-DE" smtClean="0"/>
              <a:t>26.08.2022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D417E5-3432-0822-E06C-7DAFC6E7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C3D7BE-C455-2A86-EADF-279903F6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23EB-09D3-433B-8D86-63E767509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06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4D027-6728-8A57-3AA3-37205A2E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9405B0-3DB5-DAD3-AE86-2E95FFE02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7C35F4-633B-233A-580C-07C0FEB0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7E81-FE97-4AB1-988E-BE8B7F0D0B5A}" type="datetimeFigureOut">
              <a:rPr lang="de-DE" smtClean="0"/>
              <a:t>26.08.2022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B36614-141A-5F6C-CB4A-C9BE21F14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9795DB-9054-AFE1-96B0-65AC40EB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23EB-09D3-433B-8D86-63E767509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0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95759FF-60FA-42F7-65C9-BE75872A8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CC4A23-2ECD-E9FC-F1EF-52300708A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71D050-2667-6B62-9A41-1E27F979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7E81-FE97-4AB1-988E-BE8B7F0D0B5A}" type="datetimeFigureOut">
              <a:rPr lang="de-DE" smtClean="0"/>
              <a:t>26.08.2022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9F7721-C50A-B004-9CF2-A106B4AA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764A8E-101A-EF9A-64C1-FB9F1E30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23EB-09D3-433B-8D86-63E767509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69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3B9D0-8C8D-BB5A-66E3-FC045233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BA3581-8047-2245-1EC3-FEF2BE2F2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670B42-4490-B863-C52E-A82F1FFB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7E81-FE97-4AB1-988E-BE8B7F0D0B5A}" type="datetimeFigureOut">
              <a:rPr lang="de-DE" smtClean="0"/>
              <a:t>26.08.2022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EA3AD4-51A7-5798-EE35-0FDF7E27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38969E-92D2-E6A1-DC11-2366F640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23EB-09D3-433B-8D86-63E767509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65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DBF9CA-AD07-79D5-1640-EDAC2344B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09934B-BA33-904C-0282-1D5E4A901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EE3C56-2F95-7039-49A8-6F57A050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7E81-FE97-4AB1-988E-BE8B7F0D0B5A}" type="datetimeFigureOut">
              <a:rPr lang="de-DE" smtClean="0"/>
              <a:t>26.08.2022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5AA1DE-EAD1-BBBA-247B-06DBB721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B708C5-4244-477A-733F-1B50E4DE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23EB-09D3-433B-8D86-63E767509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96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ABACB-0CF9-434A-B522-51BF4A10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2B6106-719C-D09F-0F08-15247A865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FECB43-6EB7-E89D-55C2-A63686B99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3351FE-CED2-2234-EBF3-EEC4265F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7E81-FE97-4AB1-988E-BE8B7F0D0B5A}" type="datetimeFigureOut">
              <a:rPr lang="de-DE" smtClean="0"/>
              <a:t>26.08.2022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29E1B7-28B2-15D8-7B02-A47E0AC9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B82480-DF16-8DE9-04EC-F9D93140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23EB-09D3-433B-8D86-63E767509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11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7FC7F-9536-40F5-9BAE-108227F4D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EBDE2A-6A7C-91AA-2760-DEF9D5313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D64570-7CE8-82B2-FB17-B68049EE4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C32FFF4-59D5-50FC-1FD8-8938ABCD8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16CA60-DF71-2B96-411F-13CF34D287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DE978CF-F151-6B5F-B2F9-383C9140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7E81-FE97-4AB1-988E-BE8B7F0D0B5A}" type="datetimeFigureOut">
              <a:rPr lang="de-DE" smtClean="0"/>
              <a:t>26.08.2022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CD5E84-1280-0B6D-7F70-D7B12B92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BCD02C-91E6-EB8D-E6B6-B584321E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23EB-09D3-433B-8D86-63E767509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14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40309-21CB-E9D2-C6A5-37AE31E8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154D27-D578-DF62-03CF-1ACD11D0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7E81-FE97-4AB1-988E-BE8B7F0D0B5A}" type="datetimeFigureOut">
              <a:rPr lang="de-DE" smtClean="0"/>
              <a:t>26.08.2022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53576B2-69E7-8CA7-8327-F217C137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77FAA5-6AF7-0D49-DAF5-C52AD600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23EB-09D3-433B-8D86-63E767509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31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BA9659-FF7C-4E0B-8843-62BA2607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7E81-FE97-4AB1-988E-BE8B7F0D0B5A}" type="datetimeFigureOut">
              <a:rPr lang="de-DE" smtClean="0"/>
              <a:t>26.08.2022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A0962D-4522-E9AD-C544-E1515A045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A66071-FA6E-B7D8-C755-A2AB0D65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23EB-09D3-433B-8D86-63E767509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99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B91D9-24C8-7655-A214-35E3F7D39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EB8E0B-379E-7F80-827A-86A189613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94732F-C970-4D81-C61E-1C2403DF6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548764-76C9-9646-8A4F-4805EAC1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7E81-FE97-4AB1-988E-BE8B7F0D0B5A}" type="datetimeFigureOut">
              <a:rPr lang="de-DE" smtClean="0"/>
              <a:t>26.08.2022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68DEAE-ED66-ACAF-E1B2-2FB03B74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8A4060-A212-0FD1-EDAE-A0EF1574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23EB-09D3-433B-8D86-63E767509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84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E1B5B-63BE-802E-C1F6-1086C5B41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66ECB0-0547-23CC-4A0C-352FC3F8B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5AD087-BA71-2BB5-A2A6-28413B579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2855ED-D6F0-6A78-A3CC-4E5EAE12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7E81-FE97-4AB1-988E-BE8B7F0D0B5A}" type="datetimeFigureOut">
              <a:rPr lang="de-DE" smtClean="0"/>
              <a:t>26.08.2022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2A9AAA-BE12-A8B6-129F-1CD0A348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2BACB5-02BF-FE6D-96F6-90EE503A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23EB-09D3-433B-8D86-63E767509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75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639558-F9FB-C28C-5788-DAFF7E759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0BBD1B-0A29-EE6C-9D1C-0C6A28300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9746A7-B99F-ABC1-50F8-42EA161D3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87E81-FE97-4AB1-988E-BE8B7F0D0B5A}" type="datetimeFigureOut">
              <a:rPr lang="de-DE" smtClean="0"/>
              <a:t>26.08.2022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E6E45F-6979-BCEF-6735-3AA8B906F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2E4C05-CFF3-8689-AB93-83A477395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923EB-09D3-433B-8D86-63E7675098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74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05514E3-E6C0-A7FD-54AB-BDF326D5C372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DDDD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2BF24EA-3D5C-F0F0-F113-43A14D7A7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618" y="1065992"/>
            <a:ext cx="5572903" cy="5792008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F3DC3963-1742-363A-3193-B16FC1AECB78}"/>
              </a:ext>
            </a:extLst>
          </p:cNvPr>
          <p:cNvSpPr/>
          <p:nvPr/>
        </p:nvSpPr>
        <p:spPr>
          <a:xfrm>
            <a:off x="559563" y="1394735"/>
            <a:ext cx="2439793" cy="10691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you </a:t>
            </a:r>
            <a:r>
              <a:rPr lang="de-DE" dirty="0" err="1"/>
              <a:t>want</a:t>
            </a:r>
            <a:r>
              <a:rPr lang="de-DE" dirty="0"/>
              <a:t> to </a:t>
            </a:r>
            <a:r>
              <a:rPr lang="de-DE" dirty="0" err="1"/>
              <a:t>query</a:t>
            </a:r>
            <a:r>
              <a:rPr lang="de-DE" dirty="0"/>
              <a:t>(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category</a:t>
            </a:r>
            <a:r>
              <a:rPr lang="de-DE" dirty="0"/>
              <a:t>, </a:t>
            </a:r>
            <a:r>
              <a:rPr lang="de-DE" dirty="0" err="1"/>
              <a:t>distance</a:t>
            </a:r>
            <a:r>
              <a:rPr lang="de-DE" dirty="0"/>
              <a:t>, </a:t>
            </a:r>
            <a:r>
              <a:rPr lang="de-DE" dirty="0" err="1"/>
              <a:t>etc</a:t>
            </a:r>
            <a:r>
              <a:rPr lang="de-DE" dirty="0"/>
              <a:t>)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8360939-30DC-1EF7-1E6F-9CFD05926CA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999356" y="1929286"/>
            <a:ext cx="116657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F2031DF8-6529-2C9C-3C1E-5143FC0111C5}"/>
              </a:ext>
            </a:extLst>
          </p:cNvPr>
          <p:cNvSpPr/>
          <p:nvPr/>
        </p:nvSpPr>
        <p:spPr>
          <a:xfrm>
            <a:off x="559563" y="2697207"/>
            <a:ext cx="2439793" cy="106910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Runs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query</a:t>
            </a:r>
            <a:r>
              <a:rPr lang="de-DE" dirty="0"/>
              <a:t> and </a:t>
            </a:r>
            <a:r>
              <a:rPr lang="de-DE" dirty="0" err="1"/>
              <a:t>shows</a:t>
            </a:r>
            <a:r>
              <a:rPr lang="de-DE" dirty="0"/>
              <a:t> you all </a:t>
            </a:r>
            <a:r>
              <a:rPr lang="de-DE" dirty="0" err="1"/>
              <a:t>results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bottom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page</a:t>
            </a:r>
            <a:endParaRPr lang="de-DE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D767C3E-E7A6-89E1-34DF-5AE0FCE83A4F}"/>
              </a:ext>
            </a:extLst>
          </p:cNvPr>
          <p:cNvCxnSpPr>
            <a:cxnSpLocks/>
          </p:cNvCxnSpPr>
          <p:nvPr/>
        </p:nvCxnSpPr>
        <p:spPr>
          <a:xfrm flipV="1">
            <a:off x="2999356" y="2625950"/>
            <a:ext cx="1237340" cy="60307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1AA5CD8A-4F4B-EB07-52BC-F3397F58F947}"/>
              </a:ext>
            </a:extLst>
          </p:cNvPr>
          <p:cNvSpPr/>
          <p:nvPr/>
        </p:nvSpPr>
        <p:spPr>
          <a:xfrm>
            <a:off x="559562" y="37563"/>
            <a:ext cx="2439793" cy="114723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Query a </a:t>
            </a:r>
            <a:r>
              <a:rPr lang="de-DE" dirty="0" err="1"/>
              <a:t>meaningful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, so you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doing</a:t>
            </a:r>
            <a:endParaRPr lang="de-DE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C718D938-A2CF-1023-5547-270EFC79E61F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999355" y="611183"/>
            <a:ext cx="1432869" cy="715376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4CEA6CF1-F366-0521-1D50-AE61122AF882}"/>
              </a:ext>
            </a:extLst>
          </p:cNvPr>
          <p:cNvSpPr/>
          <p:nvPr/>
        </p:nvSpPr>
        <p:spPr>
          <a:xfrm>
            <a:off x="559562" y="3999679"/>
            <a:ext cx="2439793" cy="115678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Connect multiple </a:t>
            </a:r>
            <a:r>
              <a:rPr lang="de-DE" dirty="0" err="1"/>
              <a:t>queries</a:t>
            </a:r>
            <a:r>
              <a:rPr lang="de-DE" dirty="0"/>
              <a:t> to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subqueries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B4141EE-2247-C959-F5B0-9304022A259E}"/>
              </a:ext>
            </a:extLst>
          </p:cNvPr>
          <p:cNvCxnSpPr>
            <a:cxnSpLocks/>
          </p:cNvCxnSpPr>
          <p:nvPr/>
        </p:nvCxnSpPr>
        <p:spPr>
          <a:xfrm flipV="1">
            <a:off x="2812211" y="3429000"/>
            <a:ext cx="2268747" cy="843557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D31C3163-88B8-E8B8-C8AD-5E81E84D5C49}"/>
              </a:ext>
            </a:extLst>
          </p:cNvPr>
          <p:cNvSpPr/>
          <p:nvPr/>
        </p:nvSpPr>
        <p:spPr>
          <a:xfrm>
            <a:off x="8774258" y="968871"/>
            <a:ext cx="2358941" cy="4362598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531CC3E4-9ABC-5BB0-5848-FDD629C5A392}"/>
              </a:ext>
            </a:extLst>
          </p:cNvPr>
          <p:cNvSpPr/>
          <p:nvPr/>
        </p:nvSpPr>
        <p:spPr>
          <a:xfrm>
            <a:off x="8771710" y="4086500"/>
            <a:ext cx="3533388" cy="18605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CBCE361-606D-9678-2734-C3F452598081}"/>
              </a:ext>
            </a:extLst>
          </p:cNvPr>
          <p:cNvSpPr/>
          <p:nvPr/>
        </p:nvSpPr>
        <p:spPr>
          <a:xfrm>
            <a:off x="559562" y="5390097"/>
            <a:ext cx="2439793" cy="115678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Use different </a:t>
            </a:r>
            <a:r>
              <a:rPr lang="de-DE" dirty="0" err="1"/>
              <a:t>methods</a:t>
            </a:r>
            <a:r>
              <a:rPr lang="de-DE" dirty="0"/>
              <a:t> for </a:t>
            </a:r>
            <a:r>
              <a:rPr lang="de-DE" dirty="0" err="1"/>
              <a:t>joining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Selections</a:t>
            </a:r>
            <a:endParaRPr lang="de-DE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E74E173-06B0-9A05-90D9-9793A5039DEC}"/>
              </a:ext>
            </a:extLst>
          </p:cNvPr>
          <p:cNvCxnSpPr>
            <a:cxnSpLocks/>
          </p:cNvCxnSpPr>
          <p:nvPr/>
        </p:nvCxnSpPr>
        <p:spPr>
          <a:xfrm flipV="1">
            <a:off x="2963246" y="5331469"/>
            <a:ext cx="1600128" cy="516438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B684F33-6227-0303-0FC8-F52734CAD362}"/>
              </a:ext>
            </a:extLst>
          </p:cNvPr>
          <p:cNvCxnSpPr>
            <a:cxnSpLocks/>
          </p:cNvCxnSpPr>
          <p:nvPr/>
        </p:nvCxnSpPr>
        <p:spPr>
          <a:xfrm>
            <a:off x="9530962" y="1081136"/>
            <a:ext cx="0" cy="4333548"/>
          </a:xfrm>
          <a:prstGeom prst="straightConnector1">
            <a:avLst/>
          </a:prstGeom>
          <a:ln w="3810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7153BB67-D4FF-D282-2CDB-9B855E653DF1}"/>
              </a:ext>
            </a:extLst>
          </p:cNvPr>
          <p:cNvSpPr txBox="1"/>
          <p:nvPr/>
        </p:nvSpPr>
        <p:spPr>
          <a:xfrm rot="5400000">
            <a:off x="7478127" y="2811243"/>
            <a:ext cx="4105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1"/>
                </a:solidFill>
              </a:rPr>
              <a:t>Execution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3200" dirty="0" err="1">
                <a:solidFill>
                  <a:schemeClr val="bg1"/>
                </a:solidFill>
              </a:rPr>
              <a:t>direction</a:t>
            </a:r>
            <a:endParaRPr lang="de-DE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451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 Lehnertz</dc:creator>
  <cp:lastModifiedBy>Timo Lehnertz</cp:lastModifiedBy>
  <cp:revision>5</cp:revision>
  <dcterms:created xsi:type="dcterms:W3CDTF">2022-08-25T22:24:45Z</dcterms:created>
  <dcterms:modified xsi:type="dcterms:W3CDTF">2022-08-26T02:18:18Z</dcterms:modified>
</cp:coreProperties>
</file>