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312" r:id="rId3"/>
    <p:sldId id="330" r:id="rId4"/>
    <p:sldId id="332" r:id="rId5"/>
    <p:sldId id="331" r:id="rId6"/>
    <p:sldId id="333" r:id="rId7"/>
    <p:sldId id="334" r:id="rId8"/>
    <p:sldId id="32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gMango" initials="B" lastIdx="1" clrIdx="0">
    <p:extLst>
      <p:ext uri="{19B8F6BF-5375-455C-9EA6-DF929625EA0E}">
        <p15:presenceInfo xmlns:p15="http://schemas.microsoft.com/office/powerpoint/2012/main" userId="357a0e6c9afa4c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1T20:02:30.093" idx="1">
    <p:pos x="4116" y="72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极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什么是</a:t>
            </a:r>
            <a:r>
              <a:rPr lang="en-US" altLang="zh-CN" sz="2400" b="1" dirty="0" err="1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vcs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？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70918" y="2388973"/>
            <a:ext cx="9597081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版本控制系统（</a:t>
            </a:r>
            <a:r>
              <a:rPr lang="en-US" altLang="zh-CN" sz="2400" dirty="0"/>
              <a:t>version control system</a:t>
            </a:r>
            <a:r>
              <a:rPr lang="zh-CN" altLang="en-US" sz="2400" dirty="0"/>
              <a:t>）</a:t>
            </a:r>
            <a:r>
              <a:rPr lang="en-US" altLang="zh-CN" sz="2400" dirty="0"/>
              <a:t>,</a:t>
            </a:r>
            <a:r>
              <a:rPr lang="zh-CN" altLang="en-US" sz="2400" dirty="0"/>
              <a:t>是一种记录一个或若干文件内容变化，以便将来查阅特定版本修订情况的系统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常用种类：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SVN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的规范使用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90" y="1794182"/>
            <a:ext cx="4467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467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SVN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的规范使用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2407732"/>
            <a:ext cx="8410575" cy="3514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30755" y="1589903"/>
            <a:ext cx="54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版本控制下文件的三种状态：同步，修改，冲突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38147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SVN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的规范使用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59" y="1142619"/>
            <a:ext cx="5386841" cy="5108361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13" idx="1"/>
          </p:cNvCxnSpPr>
          <p:nvPr/>
        </p:nvCxnSpPr>
        <p:spPr>
          <a:xfrm flipH="1">
            <a:off x="6384326" y="2196771"/>
            <a:ext cx="856733" cy="1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41059" y="2012105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备注提交当前版本信息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099223" y="4135395"/>
            <a:ext cx="2141836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41059" y="4006864"/>
            <a:ext cx="158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文件被删除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415481" y="3756454"/>
            <a:ext cx="2825578" cy="20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61655" y="3489064"/>
            <a:ext cx="141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文件被编译</a:t>
            </a:r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4415481" y="4761470"/>
            <a:ext cx="2825578" cy="49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61655" y="5139906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新生成的文件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60741" y="888839"/>
            <a:ext cx="205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递归式上传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911507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SVN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的规范使用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36" y="1119838"/>
            <a:ext cx="4883830" cy="50539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3178" y="1119838"/>
            <a:ext cx="353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、回退修改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、版本回退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78" y="2158603"/>
            <a:ext cx="4572612" cy="40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1001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6304" y="340995"/>
            <a:ext cx="6463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SVN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GIT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的规范使用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71755"/>
      </p:ext>
    </p:extLst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127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仿宋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BigMango</cp:lastModifiedBy>
  <cp:revision>55</cp:revision>
  <dcterms:created xsi:type="dcterms:W3CDTF">2018-07-10T18:03:00Z</dcterms:created>
  <dcterms:modified xsi:type="dcterms:W3CDTF">2019-07-01T12:19:16Z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