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C3E02-E337-4C30-A974-FC23EE160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B76948-0623-4BFE-980A-D840A3CC2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B2CFA-07E4-4794-87D5-98EAE62B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9F55-D22D-447B-AB38-095CE8A5D83D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017163-5663-4EF9-B2FE-DD841AF5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E4B29-954F-411F-A481-CFA98BDE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D9B3-6C33-42C0-93B8-06D593AC1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54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C4957-38CA-4798-8367-9EAD97F0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4612AB-326A-420B-B31C-C7C322425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B59D2-A7CF-4E7D-A22E-BEEBCCCF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9F55-D22D-447B-AB38-095CE8A5D83D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D09682-9216-4D0A-88F4-834CA8DB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0AF2BD-7116-42F0-9558-C2111342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D9B3-6C33-42C0-93B8-06D593AC1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47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9DC0D0-0713-4855-8285-13298245C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15D75F-9055-456E-9733-85E452EF1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A91216-4E8A-47B5-BBAD-AE02D682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9F55-D22D-447B-AB38-095CE8A5D83D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C12437-4EA5-43BD-AAF7-330CAB9D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5EC5D8-C9FD-4658-9718-7F2FAA05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D9B3-6C33-42C0-93B8-06D593AC1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8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0939A-DD7D-4C4E-A029-339335E8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AB909D-1EF9-4426-A4DD-C5A84077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57732B-1EE1-4A4F-8E32-18AAA449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9F55-D22D-447B-AB38-095CE8A5D83D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5F30CF-C9A6-47D5-A363-6BA2DA20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69758D-0D9E-4504-AC3A-6BFA121B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D9B3-6C33-42C0-93B8-06D593AC1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14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6C221-AA46-48C8-A95E-4D08B9D5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6321A3-4860-42B7-9022-50F9016BB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04AE51-8C08-450B-9B55-F41F5663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9F55-D22D-447B-AB38-095CE8A5D83D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4035B1-9D32-477C-A89B-24FA4C23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AB5F81-FF58-415D-AB1B-4AE401A5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D9B3-6C33-42C0-93B8-06D593AC1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89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D7C44-AFAD-48B0-BCA1-7EB8055D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6ADCE-317F-40FD-B222-56E7DFE82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702A02-A56F-4296-9819-A0FA2B1D6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27ACFB-FC57-4A94-821F-5A1660CD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9F55-D22D-447B-AB38-095CE8A5D83D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38A568-8CCA-46F7-8D2A-01F2BCAC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D60B6E-2356-4E5A-B691-7D37EAA9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D9B3-6C33-42C0-93B8-06D593AC1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03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F76378-26BE-439C-AB11-3DA7DFDDC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BF48D2-E452-4158-A3AC-55F63DAB8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8D2B8C-33AD-42E4-B1FB-584D41275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D020C07-4200-4B52-A793-D388C495E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F45905C-DFA2-4842-A1B0-E9DF898C1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7914FB-65D6-45A5-B3CF-4BA132F9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9F55-D22D-447B-AB38-095CE8A5D83D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89734C-2561-48C3-ABDB-98D994F5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53280D-6ED5-4912-82D5-606435D7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D9B3-6C33-42C0-93B8-06D593AC1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98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7657B-6934-418E-97C0-0BF7FF80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1777E8-61E5-4E36-B60C-093DE2A9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9F55-D22D-447B-AB38-095CE8A5D83D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185236-8480-42D1-B2D1-55B47195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E9442D-AF4F-4440-AE53-2F21461C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D9B3-6C33-42C0-93B8-06D593AC1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36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FF3D76-7A2E-4733-9297-E0631D5D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9F55-D22D-447B-AB38-095CE8A5D83D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46F5569-B474-43E7-85CF-92754959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70ABB0-37CC-4EDB-BB80-055BE46C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D9B3-6C33-42C0-93B8-06D593AC1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76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27DB0-7BF4-4053-882E-3092947F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15AB3E-75BF-4E23-B8E9-F6BBF0B2A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33C822-F207-44FF-B206-A1DDFBF1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2F9ED6-BBE2-42ED-B1A0-29B19334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9F55-D22D-447B-AB38-095CE8A5D83D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9EC99B-5EBD-46F0-90FF-D3155542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B0A2F0-DB55-4459-BE8F-E04CFF91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D9B3-6C33-42C0-93B8-06D593AC1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14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6773C-0552-4851-A892-A7011329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37BF1A-56D5-4AC3-B903-82DADA39C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67484C-D2A7-4A1E-8BB0-04E2F2A54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489FF3-0E0F-4657-9547-EB08DB63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9F55-D22D-447B-AB38-095CE8A5D83D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30B930-D6A5-4AD9-86CE-53598220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27CF80-BCBB-4077-80B5-38226F02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D9B3-6C33-42C0-93B8-06D593AC1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61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B4F7E1-6AFE-4AED-810F-B9B4EED4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A5524A-77A3-48C6-9D50-6F6102119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1206D5-0435-4750-9DA1-E6AA8A1C1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F9F55-D22D-447B-AB38-095CE8A5D83D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1CE31F-DD89-4C55-93CC-135C6707D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FDA70F-A062-43E6-AC88-88CDE0E22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3D9B3-6C33-42C0-93B8-06D593AC1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2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2B494F2-9F5F-45DA-AB06-26EFE373A54D}"/>
              </a:ext>
            </a:extLst>
          </p:cNvPr>
          <p:cNvCxnSpPr>
            <a:cxnSpLocks/>
          </p:cNvCxnSpPr>
          <p:nvPr/>
        </p:nvCxnSpPr>
        <p:spPr>
          <a:xfrm>
            <a:off x="749408" y="3779044"/>
            <a:ext cx="23878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E34E6A74-04D1-46CD-A432-9E1DA902381B}"/>
              </a:ext>
            </a:extLst>
          </p:cNvPr>
          <p:cNvSpPr/>
          <p:nvPr/>
        </p:nvSpPr>
        <p:spPr>
          <a:xfrm>
            <a:off x="3137242" y="3203044"/>
            <a:ext cx="1152000" cy="115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905383F-C218-4B87-82E9-6C071F25318A}"/>
              </a:ext>
            </a:extLst>
          </p:cNvPr>
          <p:cNvSpPr txBox="1"/>
          <p:nvPr/>
        </p:nvSpPr>
        <p:spPr>
          <a:xfrm>
            <a:off x="3517694" y="3425101"/>
            <a:ext cx="486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t</a:t>
            </a: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E89BF572-7D70-460A-B5B7-0EA53AD73E73}"/>
              </a:ext>
            </a:extLst>
          </p:cNvPr>
          <p:cNvSpPr/>
          <p:nvPr/>
        </p:nvSpPr>
        <p:spPr>
          <a:xfrm>
            <a:off x="3791823" y="996427"/>
            <a:ext cx="7650769" cy="4170757"/>
          </a:xfrm>
          <a:custGeom>
            <a:avLst/>
            <a:gdLst>
              <a:gd name="connsiteX0" fmla="*/ 0 w 7633991"/>
              <a:gd name="connsiteY0" fmla="*/ 2207733 h 4170757"/>
              <a:gd name="connsiteX1" fmla="*/ 1258349 w 7633991"/>
              <a:gd name="connsiteY1" fmla="*/ 110485 h 4170757"/>
              <a:gd name="connsiteX2" fmla="*/ 6031685 w 7633991"/>
              <a:gd name="connsiteY2" fmla="*/ 1863784 h 4170757"/>
              <a:gd name="connsiteX3" fmla="*/ 5469622 w 7633991"/>
              <a:gd name="connsiteY3" fmla="*/ 18206 h 4170757"/>
              <a:gd name="connsiteX4" fmla="*/ 7617204 w 7633991"/>
              <a:gd name="connsiteY4" fmla="*/ 890661 h 4170757"/>
              <a:gd name="connsiteX5" fmla="*/ 4118995 w 7633991"/>
              <a:gd name="connsiteY5" fmla="*/ 387322 h 4170757"/>
              <a:gd name="connsiteX6" fmla="*/ 5243120 w 7633991"/>
              <a:gd name="connsiteY6" fmla="*/ 3851975 h 4170757"/>
              <a:gd name="connsiteX7" fmla="*/ 2038525 w 7633991"/>
              <a:gd name="connsiteY7" fmla="*/ 2996298 h 4170757"/>
              <a:gd name="connsiteX8" fmla="*/ 939567 w 7633991"/>
              <a:gd name="connsiteY8" fmla="*/ 4170757 h 417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33991" h="4170757">
                <a:moveTo>
                  <a:pt x="0" y="2207733"/>
                </a:moveTo>
                <a:cubicBezTo>
                  <a:pt x="126534" y="1187771"/>
                  <a:pt x="253068" y="167810"/>
                  <a:pt x="1258349" y="110485"/>
                </a:cubicBezTo>
                <a:cubicBezTo>
                  <a:pt x="2263630" y="53160"/>
                  <a:pt x="5329806" y="1879164"/>
                  <a:pt x="6031685" y="1863784"/>
                </a:cubicBezTo>
                <a:cubicBezTo>
                  <a:pt x="6733564" y="1848404"/>
                  <a:pt x="5205369" y="180393"/>
                  <a:pt x="5469622" y="18206"/>
                </a:cubicBezTo>
                <a:cubicBezTo>
                  <a:pt x="5733875" y="-143981"/>
                  <a:pt x="7842308" y="829142"/>
                  <a:pt x="7617204" y="890661"/>
                </a:cubicBezTo>
                <a:cubicBezTo>
                  <a:pt x="7392100" y="952180"/>
                  <a:pt x="4514676" y="-106230"/>
                  <a:pt x="4118995" y="387322"/>
                </a:cubicBezTo>
                <a:cubicBezTo>
                  <a:pt x="3723314" y="880874"/>
                  <a:pt x="5589865" y="3417146"/>
                  <a:pt x="5243120" y="3851975"/>
                </a:cubicBezTo>
                <a:cubicBezTo>
                  <a:pt x="4896375" y="4286804"/>
                  <a:pt x="2755784" y="2943168"/>
                  <a:pt x="2038525" y="2996298"/>
                </a:cubicBezTo>
                <a:cubicBezTo>
                  <a:pt x="1321266" y="3049428"/>
                  <a:pt x="1130416" y="3610092"/>
                  <a:pt x="939567" y="4170757"/>
                </a:cubicBezTo>
              </a:path>
            </a:pathLst>
          </a:cu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624A57B-DF5A-461C-B371-FFCBB434B198}"/>
              </a:ext>
            </a:extLst>
          </p:cNvPr>
          <p:cNvSpPr/>
          <p:nvPr/>
        </p:nvSpPr>
        <p:spPr>
          <a:xfrm>
            <a:off x="4124650" y="5167184"/>
            <a:ext cx="1152000" cy="115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CE5AD27-F2FF-4D10-BDEE-FEEE73184EAF}"/>
              </a:ext>
            </a:extLst>
          </p:cNvPr>
          <p:cNvSpPr txBox="1"/>
          <p:nvPr/>
        </p:nvSpPr>
        <p:spPr>
          <a:xfrm>
            <a:off x="4320198" y="5370191"/>
            <a:ext cx="956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t+1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E24E2C6-FB18-4DA6-B6AE-83C263D92C9E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4120536" y="4186338"/>
            <a:ext cx="580114" cy="98084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31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Meyer</dc:creator>
  <cp:lastModifiedBy>Timo Meyer</cp:lastModifiedBy>
  <cp:revision>1</cp:revision>
  <dcterms:created xsi:type="dcterms:W3CDTF">2022-03-01T16:34:31Z</dcterms:created>
  <dcterms:modified xsi:type="dcterms:W3CDTF">2022-03-01T16:46:48Z</dcterms:modified>
</cp:coreProperties>
</file>