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940C5-B3C7-4842-901D-57F1DB8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8FBEB5-D904-4217-BED4-47E1A36F3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936DC8-4ECF-467E-8D56-8124A9CB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D9972-493F-4BF6-A5D2-ACCEB3F4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5B8C3A-C59E-41EA-9F13-85126B91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20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23BB6-B6E0-415C-B4F3-D25502D1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46C3E5-3FFC-4D45-BB8F-EF39B27B6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33369-8108-448B-8008-018DCA1F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BB2579-D55B-47AD-BB99-01E12B11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8FB0BB-DBA5-4FC9-9886-2764F1F6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06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AF00F8-DDCE-45BD-ADDF-48D46E4A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19C433-01BA-4867-A446-71D544485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3A882A-C71E-4375-AEFE-54D757C9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16B42C-955A-4FF7-98A1-4BA4F807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1A673D-E74A-48CA-87D1-2CC13033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49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794C6-83FE-40C8-B45F-8A82768C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07A7B-3EB9-494E-B9DB-A3A21869A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7D7F8C-D7B9-4ECC-92FD-EE2B793F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C6D2B1-84FF-49C6-A100-B79E4A19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2A7D34-19AD-426B-B97E-17F07309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46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6623C-2342-4A69-9095-7AF6835B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5F423D-0644-4D2E-858E-39584C24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63CAB6-8D81-4CFE-9CD2-18747B40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CC0220-03B3-43CA-8B06-B436CB0D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B0541-C745-4B69-B8A0-D21C71C4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11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2DCE7-A07E-44C4-B30B-71EF6236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3B4347-3430-4A68-90A6-F34B97533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24151E-B3CB-442E-8AA9-C34CD1B00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7385F2-4CE9-44F6-9F62-2673A44D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FD96E-C675-4714-8270-8770BF0B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B86715-6F5E-4567-8037-23046252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24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F3781-EF04-494B-A307-E04E82C3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C93F91-A2E4-4518-9094-EF749696F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3CC8C9-B343-4384-A219-D75AE8C5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0397E8-068E-40DB-8A4D-0D473478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BB282C-02E1-42E9-8B39-4713CCEDF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B6937A-E1B9-4F6F-A45F-67946F2A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CFF300-6E40-40C9-A193-06E25AC9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E32BA9-484C-446A-8CB7-A2E6D2F2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73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6FE53-0AD2-4CBD-A488-4F13ACC3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A925AA-5830-4E41-B31D-EF090267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04E180-68E3-477F-8385-8A91566E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11AD7A-6D42-446E-9D5E-5000BBB8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98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F6BE7C-59DF-4503-B547-D227E0D4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C1A1A4-B5EC-410D-A7EC-2F2E05F1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A1BD70-D6EF-4823-B02C-D2DB29B3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65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7254E-ABED-49B5-82BD-CADFEA2C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336C9-FF5C-4E66-B75F-97A0981D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93415B-BFE2-4E80-999B-DB5B4514E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4A3F84-E307-4C6A-B1CE-9FC61F1A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1827B5-25E2-4F49-B510-2464C61C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BAE09-BB09-4039-9D58-EA97619F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91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3297D-0BC4-4260-A91E-642A58F5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17ADFF-DF77-4742-8440-C7BCB4416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E5DA09-B6A8-4FDE-9027-5A816F04F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9C545E-1828-4472-BA34-44D5134D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0723EF-8FB7-4C3E-87E1-5937C670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129343-29BA-4268-94BC-B781D140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68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E4A359-6538-44DB-98C2-22BE549B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1147CD-1582-40A3-A4B7-60DF4CBE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7A7B5C-AC4A-4EF7-902F-FB1073DDB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088D8-0D4E-4B6A-8FC5-99DDB696DD2E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019922-1089-4BAC-BE29-626F1002A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7FD6F0-033A-4C4D-B39B-194AE4898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76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900F569-EB97-451E-B5B2-0E7D53B5F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7376" y="1039893"/>
            <a:ext cx="1260000" cy="126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9" name="Titel 6">
            <a:extLst>
              <a:ext uri="{FF2B5EF4-FFF2-40B4-BE49-F238E27FC236}">
                <a16:creationId xmlns:a16="http://schemas.microsoft.com/office/drawing/2014/main" id="{07665858-50EB-455E-9CB7-DC7004A8FFDD}"/>
              </a:ext>
            </a:extLst>
          </p:cNvPr>
          <p:cNvSpPr txBox="1">
            <a:spLocks/>
          </p:cNvSpPr>
          <p:nvPr/>
        </p:nvSpPr>
        <p:spPr>
          <a:xfrm>
            <a:off x="1630948" y="1039893"/>
            <a:ext cx="1260000" cy="126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</a:t>
            </a:r>
          </a:p>
        </p:txBody>
      </p:sp>
      <p:sp>
        <p:nvSpPr>
          <p:cNvPr id="10" name="Titel 6">
            <a:extLst>
              <a:ext uri="{FF2B5EF4-FFF2-40B4-BE49-F238E27FC236}">
                <a16:creationId xmlns:a16="http://schemas.microsoft.com/office/drawing/2014/main" id="{C49D930C-7E71-45BB-BB15-72588E86AFCE}"/>
              </a:ext>
            </a:extLst>
          </p:cNvPr>
          <p:cNvSpPr txBox="1">
            <a:spLocks/>
          </p:cNvSpPr>
          <p:nvPr/>
        </p:nvSpPr>
        <p:spPr>
          <a:xfrm>
            <a:off x="1630948" y="4124066"/>
            <a:ext cx="1260000" cy="126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</a:t>
            </a: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2FE3952B-0C88-4C61-AA57-79132029C1E4}"/>
              </a:ext>
            </a:extLst>
          </p:cNvPr>
          <p:cNvCxnSpPr>
            <a:stCxn id="9" idx="2"/>
            <a:endCxn id="9" idx="0"/>
          </p:cNvCxnSpPr>
          <p:nvPr/>
        </p:nvCxnSpPr>
        <p:spPr>
          <a:xfrm rot="10800000" flipH="1">
            <a:off x="1630948" y="1039893"/>
            <a:ext cx="630000" cy="630000"/>
          </a:xfrm>
          <a:prstGeom prst="bentConnector4">
            <a:avLst>
              <a:gd name="adj1" fmla="val -36286"/>
              <a:gd name="adj2" fmla="val 1362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C49450B2-C023-47F2-A860-A4451B558677}"/>
              </a:ext>
            </a:extLst>
          </p:cNvPr>
          <p:cNvCxnSpPr>
            <a:cxnSpLocks/>
          </p:cNvCxnSpPr>
          <p:nvPr/>
        </p:nvCxnSpPr>
        <p:spPr>
          <a:xfrm rot="10800000">
            <a:off x="5677376" y="1039893"/>
            <a:ext cx="630000" cy="630000"/>
          </a:xfrm>
          <a:prstGeom prst="bentConnector4">
            <a:avLst>
              <a:gd name="adj1" fmla="val -36286"/>
              <a:gd name="adj2" fmla="val 1362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2D5A21D1-B303-4582-B318-D9F1AA8A8F1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30948" y="4754066"/>
            <a:ext cx="630000" cy="630000"/>
          </a:xfrm>
          <a:prstGeom prst="bentConnector4">
            <a:avLst>
              <a:gd name="adj1" fmla="val -36286"/>
              <a:gd name="adj2" fmla="val 1362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6A34302-CD87-4519-A4DB-7BEEFBE6D2BD}"/>
              </a:ext>
            </a:extLst>
          </p:cNvPr>
          <p:cNvCxnSpPr>
            <a:cxnSpLocks/>
          </p:cNvCxnSpPr>
          <p:nvPr/>
        </p:nvCxnSpPr>
        <p:spPr>
          <a:xfrm>
            <a:off x="2329457" y="2299893"/>
            <a:ext cx="0" cy="182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4416A2A-2860-4760-9AD0-B910D89ED174}"/>
              </a:ext>
            </a:extLst>
          </p:cNvPr>
          <p:cNvCxnSpPr>
            <a:endCxn id="10" idx="7"/>
          </p:cNvCxnSpPr>
          <p:nvPr/>
        </p:nvCxnSpPr>
        <p:spPr>
          <a:xfrm flipH="1">
            <a:off x="2706425" y="2241170"/>
            <a:ext cx="2712863" cy="206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7A726E4-251D-473F-9E57-AABA4BB1E459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2798686" y="2299893"/>
            <a:ext cx="2878690" cy="218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B675A6C-2980-4F9B-8B06-B3803116253B}"/>
              </a:ext>
            </a:extLst>
          </p:cNvPr>
          <p:cNvCxnSpPr>
            <a:cxnSpLocks/>
          </p:cNvCxnSpPr>
          <p:nvPr/>
        </p:nvCxnSpPr>
        <p:spPr>
          <a:xfrm flipV="1">
            <a:off x="2137909" y="2299892"/>
            <a:ext cx="0" cy="182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DB8F887-8342-483B-A5E5-8E5E1A04FFA6}"/>
              </a:ext>
            </a:extLst>
          </p:cNvPr>
          <p:cNvCxnSpPr>
            <a:cxnSpLocks/>
          </p:cNvCxnSpPr>
          <p:nvPr/>
        </p:nvCxnSpPr>
        <p:spPr>
          <a:xfrm>
            <a:off x="2890948" y="1493240"/>
            <a:ext cx="2156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9A0E2D3-DF20-4C6C-A8F0-CABC361B9C04}"/>
              </a:ext>
            </a:extLst>
          </p:cNvPr>
          <p:cNvCxnSpPr>
            <a:cxnSpLocks/>
          </p:cNvCxnSpPr>
          <p:nvPr/>
        </p:nvCxnSpPr>
        <p:spPr>
          <a:xfrm flipH="1">
            <a:off x="2890948" y="1669893"/>
            <a:ext cx="2156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59D180AA-F4B4-4841-81CD-D7C8A0F880F2}"/>
                  </a:ext>
                </a:extLst>
              </p:cNvPr>
              <p:cNvSpPr txBox="1"/>
              <p:nvPr/>
            </p:nvSpPr>
            <p:spPr>
              <a:xfrm>
                <a:off x="5511549" y="2800711"/>
                <a:ext cx="6467266" cy="19533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de-DE" sz="4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4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sz="4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de-DE" sz="4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4800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de-DE" sz="4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4800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4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48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de-DE" sz="48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de-DE" sz="4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48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4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4800" b="0" i="1" smtClean="0">
                                    <a:latin typeface="Cambria Math" panose="02040503050406030204" pitchFamily="18" charset="0"/>
                                  </a:rPr>
                                  <m:t>.7</m:t>
                                </m:r>
                              </m:e>
                              <m:e>
                                <m:r>
                                  <a:rPr lang="de-DE" sz="4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48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de-DE" sz="48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4800" dirty="0"/>
              </a:p>
            </p:txBody>
          </p:sp>
        </mc:Choice>
        <mc:Fallback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59D180AA-F4B4-4841-81CD-D7C8A0F88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549" y="2800711"/>
                <a:ext cx="6467266" cy="19533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feld 55">
            <a:extLst>
              <a:ext uri="{FF2B5EF4-FFF2-40B4-BE49-F238E27FC236}">
                <a16:creationId xmlns:a16="http://schemas.microsoft.com/office/drawing/2014/main" id="{E9EBD9F4-5786-43AD-B80C-46E039B4BB7C}"/>
              </a:ext>
            </a:extLst>
          </p:cNvPr>
          <p:cNvSpPr txBox="1"/>
          <p:nvPr/>
        </p:nvSpPr>
        <p:spPr>
          <a:xfrm>
            <a:off x="1507909" y="409894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0.6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AC8D902-4708-4951-A2FA-48184EE1CE9B}"/>
              </a:ext>
            </a:extLst>
          </p:cNvPr>
          <p:cNvSpPr txBox="1"/>
          <p:nvPr/>
        </p:nvSpPr>
        <p:spPr>
          <a:xfrm>
            <a:off x="5781000" y="409894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0.4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490A229-D433-4E5C-9D9D-6551CE7F2654}"/>
              </a:ext>
            </a:extLst>
          </p:cNvPr>
          <p:cNvSpPr txBox="1"/>
          <p:nvPr/>
        </p:nvSpPr>
        <p:spPr>
          <a:xfrm>
            <a:off x="1507909" y="5552401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0.2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8402DC10-C149-4215-906B-F949BD786E01}"/>
              </a:ext>
            </a:extLst>
          </p:cNvPr>
          <p:cNvSpPr txBox="1"/>
          <p:nvPr/>
        </p:nvSpPr>
        <p:spPr>
          <a:xfrm>
            <a:off x="4128511" y="3315723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0.1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6A6851B-FD35-447C-B84B-63D4D9EBB59C}"/>
              </a:ext>
            </a:extLst>
          </p:cNvPr>
          <p:cNvSpPr txBox="1"/>
          <p:nvPr/>
        </p:nvSpPr>
        <p:spPr>
          <a:xfrm>
            <a:off x="3747856" y="2769891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0.5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956264B-2B5F-468C-B6E8-BD6FD7A20D15}"/>
              </a:ext>
            </a:extLst>
          </p:cNvPr>
          <p:cNvSpPr txBox="1"/>
          <p:nvPr/>
        </p:nvSpPr>
        <p:spPr>
          <a:xfrm>
            <a:off x="3654162" y="1120521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0.2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AA02878-0389-417F-A3D2-B3B364268038}"/>
              </a:ext>
            </a:extLst>
          </p:cNvPr>
          <p:cNvSpPr txBox="1"/>
          <p:nvPr/>
        </p:nvSpPr>
        <p:spPr>
          <a:xfrm>
            <a:off x="3654162" y="1577408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0.1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ED97A6C-2B37-4EC6-AD0E-B6A7980D95F1}"/>
              </a:ext>
            </a:extLst>
          </p:cNvPr>
          <p:cNvSpPr txBox="1"/>
          <p:nvPr/>
        </p:nvSpPr>
        <p:spPr>
          <a:xfrm>
            <a:off x="2304051" y="2816989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0.2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C1F09A8-5FE1-42CF-AD52-A2304504B6DC}"/>
              </a:ext>
            </a:extLst>
          </p:cNvPr>
          <p:cNvSpPr txBox="1"/>
          <p:nvPr/>
        </p:nvSpPr>
        <p:spPr>
          <a:xfrm>
            <a:off x="1584817" y="2816989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0.7</a:t>
            </a:r>
          </a:p>
        </p:txBody>
      </p:sp>
    </p:spTree>
    <p:extLst>
      <p:ext uri="{BB962C8B-B14F-4D97-AF65-F5344CB8AC3E}">
        <p14:creationId xmlns:p14="http://schemas.microsoft.com/office/powerpoint/2010/main" val="50303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Timo Meyer</dc:creator>
  <cp:lastModifiedBy>Timo Meyer</cp:lastModifiedBy>
  <cp:revision>1</cp:revision>
  <dcterms:created xsi:type="dcterms:W3CDTF">2022-02-12T17:58:50Z</dcterms:created>
  <dcterms:modified xsi:type="dcterms:W3CDTF">2022-02-12T20:09:59Z</dcterms:modified>
</cp:coreProperties>
</file>