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940C5-B3C7-4842-901D-57F1DB87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FBEB5-D904-4217-BED4-47E1A36F3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36DC8-4ECF-467E-8D56-8124A9C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D9972-493F-4BF6-A5D2-ACCEB3F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B8C3A-C59E-41EA-9F13-85126B91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2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3BB6-B6E0-415C-B4F3-D25502D1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46C3E5-3FFC-4D45-BB8F-EF39B27B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69-8108-448B-8008-018DCA1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B2579-D55B-47AD-BB99-01E12B11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FB0BB-DBA5-4FC9-9886-2764F1F6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0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AF00F8-DDCE-45BD-ADDF-48D46E4A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19C433-01BA-4867-A446-71D54448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3A882A-C71E-4375-AEFE-54D757C9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6B42C-955A-4FF7-98A1-4BA4F807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A673D-E74A-48CA-87D1-2CC13033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94C6-83FE-40C8-B45F-8A82768C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07A7B-3EB9-494E-B9DB-A3A21869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D7F8C-D7B9-4ECC-92FD-EE2B793F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6D2B1-84FF-49C6-A100-B79E4A19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A7D34-19AD-426B-B97E-17F07309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6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6623C-2342-4A69-9095-7AF6835B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F423D-0644-4D2E-858E-39584C24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3CAB6-8D81-4CFE-9CD2-18747B40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CC0220-03B3-43CA-8B06-B436CB0D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9B0541-C745-4B69-B8A0-D21C71C4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1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2DCE7-A07E-44C4-B30B-71EF6236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4347-3430-4A68-90A6-F34B97533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4151E-B3CB-442E-8AA9-C34CD1B00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385F2-4CE9-44F6-9F62-2673A44D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FD96E-C675-4714-8270-8770BF0B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86715-6F5E-4567-8037-23046252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F3781-EF04-494B-A307-E04E82C3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93F91-A2E4-4518-9094-EF749696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3CC8C9-B343-4384-A219-D75AE8C5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0397E8-068E-40DB-8A4D-0D473478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BB282C-02E1-42E9-8B39-4713CCED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B6937A-E1B9-4F6F-A45F-67946F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CFF300-6E40-40C9-A193-06E25AC9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E32BA9-484C-446A-8CB7-A2E6D2F2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73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6FE53-0AD2-4CBD-A488-4F13ACC3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925AA-5830-4E41-B31D-EF09026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04E180-68E3-477F-8385-8A91566E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11AD7A-6D42-446E-9D5E-5000BBB8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98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6BE7C-59DF-4503-B547-D227E0D4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C1A1A4-B5EC-410D-A7EC-2F2E05F1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A1BD70-D6EF-4823-B02C-D2DB29B3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7254E-ABED-49B5-82BD-CADFEA2C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336C9-FF5C-4E66-B75F-97A0981D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3415B-BFE2-4E80-999B-DB5B4514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A3F84-E307-4C6A-B1CE-9FC61F1A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827B5-25E2-4F49-B510-2464C61C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BAE09-BB09-4039-9D58-EA97619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91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3297D-0BC4-4260-A91E-642A58F5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17ADFF-DF77-4742-8440-C7BCB441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5DA09-B6A8-4FDE-9027-5A816F04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C545E-1828-4472-BA34-44D5134D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723EF-8FB7-4C3E-87E1-5937C670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129343-29BA-4268-94BC-B781D140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68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E4A359-6538-44DB-98C2-22BE549B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1147CD-1582-40A3-A4B7-60DF4CBE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A7B5C-AC4A-4EF7-902F-FB1073DD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88D8-0D4E-4B6A-8FC5-99DDB696DD2E}" type="datetimeFigureOut">
              <a:rPr lang="de-DE" smtClean="0"/>
              <a:t>13.02.2022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19922-1089-4BAC-BE29-626F1002A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FD6F0-033A-4C4D-B39B-194AE489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12D8-56AA-488A-83BC-B7DC2361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el 6">
                <a:extLst>
                  <a:ext uri="{FF2B5EF4-FFF2-40B4-BE49-F238E27FC236}">
                    <a16:creationId xmlns:a16="http://schemas.microsoft.com/office/drawing/2014/main" id="{07665858-50EB-455E-9CB7-DC7004A8F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541" y="4291381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itel 6">
                <a:extLst>
                  <a:ext uri="{FF2B5EF4-FFF2-40B4-BE49-F238E27FC236}">
                    <a16:creationId xmlns:a16="http://schemas.microsoft.com/office/drawing/2014/main" id="{07665858-50EB-455E-9CB7-DC7004A8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1" y="4291381"/>
                <a:ext cx="1260000" cy="1260000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el 6">
                <a:extLst>
                  <a:ext uri="{FF2B5EF4-FFF2-40B4-BE49-F238E27FC236}">
                    <a16:creationId xmlns:a16="http://schemas.microsoft.com/office/drawing/2014/main" id="{847E4663-C629-4C12-B779-E44BC1881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770" y="4291381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itel 6">
                <a:extLst>
                  <a:ext uri="{FF2B5EF4-FFF2-40B4-BE49-F238E27FC236}">
                    <a16:creationId xmlns:a16="http://schemas.microsoft.com/office/drawing/2014/main" id="{847E4663-C629-4C12-B779-E44BC188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70" y="4291381"/>
                <a:ext cx="1260000" cy="1260000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el 6">
                <a:extLst>
                  <a:ext uri="{FF2B5EF4-FFF2-40B4-BE49-F238E27FC236}">
                    <a16:creationId xmlns:a16="http://schemas.microsoft.com/office/drawing/2014/main" id="{F945CEC5-3E5E-406A-AB99-B1ACF3D83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6229" y="4291381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itel 6">
                <a:extLst>
                  <a:ext uri="{FF2B5EF4-FFF2-40B4-BE49-F238E27FC236}">
                    <a16:creationId xmlns:a16="http://schemas.microsoft.com/office/drawing/2014/main" id="{F945CEC5-3E5E-406A-AB99-B1ACF3D8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9" y="4291381"/>
                <a:ext cx="1260000" cy="1260000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el 6">
                <a:extLst>
                  <a:ext uri="{FF2B5EF4-FFF2-40B4-BE49-F238E27FC236}">
                    <a16:creationId xmlns:a16="http://schemas.microsoft.com/office/drawing/2014/main" id="{B5ACD47F-680F-4230-ABE8-60F29EE9FC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06459" y="4291381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itel 6">
                <a:extLst>
                  <a:ext uri="{FF2B5EF4-FFF2-40B4-BE49-F238E27FC236}">
                    <a16:creationId xmlns:a16="http://schemas.microsoft.com/office/drawing/2014/main" id="{B5ACD47F-680F-4230-ABE8-60F29EE9F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59" y="4291381"/>
                <a:ext cx="1260000" cy="1260000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itel 6">
                <a:extLst>
                  <a:ext uri="{FF2B5EF4-FFF2-40B4-BE49-F238E27FC236}">
                    <a16:creationId xmlns:a16="http://schemas.microsoft.com/office/drawing/2014/main" id="{18E45E12-528F-4209-87E7-1D3C99726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6000" y="4291381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5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itel 6">
                <a:extLst>
                  <a:ext uri="{FF2B5EF4-FFF2-40B4-BE49-F238E27FC236}">
                    <a16:creationId xmlns:a16="http://schemas.microsoft.com/office/drawing/2014/main" id="{18E45E12-528F-4209-87E7-1D3C9972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00" y="4291381"/>
                <a:ext cx="1260000" cy="126000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itel 6">
                <a:extLst>
                  <a:ext uri="{FF2B5EF4-FFF2-40B4-BE49-F238E27FC236}">
                    <a16:creationId xmlns:a16="http://schemas.microsoft.com/office/drawing/2014/main" id="{5C01B03E-D62E-4D38-9794-5FF5216AAA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5541" y="1306619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itel 6">
                <a:extLst>
                  <a:ext uri="{FF2B5EF4-FFF2-40B4-BE49-F238E27FC236}">
                    <a16:creationId xmlns:a16="http://schemas.microsoft.com/office/drawing/2014/main" id="{5C01B03E-D62E-4D38-9794-5FF5216A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41" y="1306619"/>
                <a:ext cx="1260000" cy="1260000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itel 6">
                <a:extLst>
                  <a:ext uri="{FF2B5EF4-FFF2-40B4-BE49-F238E27FC236}">
                    <a16:creationId xmlns:a16="http://schemas.microsoft.com/office/drawing/2014/main" id="{DBCCEFC6-EC40-47AE-9650-AA8D7F21C0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770" y="1306619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itel 6">
                <a:extLst>
                  <a:ext uri="{FF2B5EF4-FFF2-40B4-BE49-F238E27FC236}">
                    <a16:creationId xmlns:a16="http://schemas.microsoft.com/office/drawing/2014/main" id="{DBCCEFC6-EC40-47AE-9650-AA8D7F21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70" y="1306619"/>
                <a:ext cx="1260000" cy="1260000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itel 6">
                <a:extLst>
                  <a:ext uri="{FF2B5EF4-FFF2-40B4-BE49-F238E27FC236}">
                    <a16:creationId xmlns:a16="http://schemas.microsoft.com/office/drawing/2014/main" id="{9595F2AC-3139-48F8-B319-F163F101A3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5999" y="1306619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itel 6">
                <a:extLst>
                  <a:ext uri="{FF2B5EF4-FFF2-40B4-BE49-F238E27FC236}">
                    <a16:creationId xmlns:a16="http://schemas.microsoft.com/office/drawing/2014/main" id="{9595F2AC-3139-48F8-B319-F163F101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999" y="1306619"/>
                <a:ext cx="1260000" cy="1260000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itel 6">
                <a:extLst>
                  <a:ext uri="{FF2B5EF4-FFF2-40B4-BE49-F238E27FC236}">
                    <a16:creationId xmlns:a16="http://schemas.microsoft.com/office/drawing/2014/main" id="{95624025-A9B9-4E00-9FC8-D4A058E65E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6229" y="1306619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itel 6">
                <a:extLst>
                  <a:ext uri="{FF2B5EF4-FFF2-40B4-BE49-F238E27FC236}">
                    <a16:creationId xmlns:a16="http://schemas.microsoft.com/office/drawing/2014/main" id="{95624025-A9B9-4E00-9FC8-D4A058E6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29" y="1306619"/>
                <a:ext cx="1260000" cy="1260000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itel 6">
                <a:extLst>
                  <a:ext uri="{FF2B5EF4-FFF2-40B4-BE49-F238E27FC236}">
                    <a16:creationId xmlns:a16="http://schemas.microsoft.com/office/drawing/2014/main" id="{577B2C39-0832-475C-9B65-A8134F169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06459" y="1306619"/>
                <a:ext cx="1260000" cy="12600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itel 6">
                <a:extLst>
                  <a:ext uri="{FF2B5EF4-FFF2-40B4-BE49-F238E27FC236}">
                    <a16:creationId xmlns:a16="http://schemas.microsoft.com/office/drawing/2014/main" id="{577B2C39-0832-475C-9B65-A8134F169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59" y="1306619"/>
                <a:ext cx="1260000" cy="1260000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53F88D-C347-4AA6-B1E6-36394E510A19}"/>
              </a:ext>
            </a:extLst>
          </p:cNvPr>
          <p:cNvCxnSpPr>
            <a:stCxn id="9" idx="6"/>
            <a:endCxn id="25" idx="2"/>
          </p:cNvCxnSpPr>
          <p:nvPr/>
        </p:nvCxnSpPr>
        <p:spPr>
          <a:xfrm>
            <a:off x="2185541" y="4921381"/>
            <a:ext cx="10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5F0FC5-B6FC-4ADF-A1EC-9BECAC9BEE9B}"/>
              </a:ext>
            </a:extLst>
          </p:cNvPr>
          <p:cNvCxnSpPr/>
          <p:nvPr/>
        </p:nvCxnSpPr>
        <p:spPr>
          <a:xfrm>
            <a:off x="4455770" y="4911434"/>
            <a:ext cx="10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E44F594-AE4E-43FE-BE74-D34492CFBBCC}"/>
              </a:ext>
            </a:extLst>
          </p:cNvPr>
          <p:cNvCxnSpPr/>
          <p:nvPr/>
        </p:nvCxnSpPr>
        <p:spPr>
          <a:xfrm>
            <a:off x="6725999" y="4893098"/>
            <a:ext cx="10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9420F4C-FEF0-4955-9DC6-620629254111}"/>
              </a:ext>
            </a:extLst>
          </p:cNvPr>
          <p:cNvCxnSpPr/>
          <p:nvPr/>
        </p:nvCxnSpPr>
        <p:spPr>
          <a:xfrm>
            <a:off x="8996228" y="4893098"/>
            <a:ext cx="1010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4FE7DB-A4CE-47CB-B374-314E1CC23A7A}"/>
              </a:ext>
            </a:extLst>
          </p:cNvPr>
          <p:cNvCxnSpPr>
            <a:stCxn id="9" idx="0"/>
            <a:endCxn id="33" idx="4"/>
          </p:cNvCxnSpPr>
          <p:nvPr/>
        </p:nvCxnSpPr>
        <p:spPr>
          <a:xfrm flipV="1">
            <a:off x="1555541" y="2566619"/>
            <a:ext cx="0" cy="17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7478FAA3-8A15-49ED-BC1D-9477AB85DEC6}"/>
              </a:ext>
            </a:extLst>
          </p:cNvPr>
          <p:cNvCxnSpPr/>
          <p:nvPr/>
        </p:nvCxnSpPr>
        <p:spPr>
          <a:xfrm flipV="1">
            <a:off x="3813968" y="2566619"/>
            <a:ext cx="0" cy="17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E4FE476-31C7-4BCE-B5D7-FC31B0ED6B63}"/>
              </a:ext>
            </a:extLst>
          </p:cNvPr>
          <p:cNvCxnSpPr/>
          <p:nvPr/>
        </p:nvCxnSpPr>
        <p:spPr>
          <a:xfrm flipV="1">
            <a:off x="6095999" y="2566619"/>
            <a:ext cx="0" cy="17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328388A-EAE9-414F-9C88-738618A63105}"/>
              </a:ext>
            </a:extLst>
          </p:cNvPr>
          <p:cNvCxnSpPr/>
          <p:nvPr/>
        </p:nvCxnSpPr>
        <p:spPr>
          <a:xfrm flipV="1">
            <a:off x="8366229" y="2566619"/>
            <a:ext cx="0" cy="17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383B9DD1-C683-4604-BDD7-F4D819931D2B}"/>
              </a:ext>
            </a:extLst>
          </p:cNvPr>
          <p:cNvCxnSpPr/>
          <p:nvPr/>
        </p:nvCxnSpPr>
        <p:spPr>
          <a:xfrm flipV="1">
            <a:off x="10636459" y="2566619"/>
            <a:ext cx="0" cy="172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05490E0-D121-4A5F-815D-9CBA44E44DFF}"/>
              </a:ext>
            </a:extLst>
          </p:cNvPr>
          <p:cNvCxnSpPr>
            <a:cxnSpLocks/>
          </p:cNvCxnSpPr>
          <p:nvPr/>
        </p:nvCxnSpPr>
        <p:spPr>
          <a:xfrm>
            <a:off x="11266459" y="4898371"/>
            <a:ext cx="503295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3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Timo Meyer</dc:creator>
  <cp:lastModifiedBy>Timo Meyer</cp:lastModifiedBy>
  <cp:revision>3</cp:revision>
  <dcterms:created xsi:type="dcterms:W3CDTF">2022-02-12T17:58:50Z</dcterms:created>
  <dcterms:modified xsi:type="dcterms:W3CDTF">2022-02-13T17:54:22Z</dcterms:modified>
</cp:coreProperties>
</file>