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B5C91-8126-45EF-B98A-C5356CAD1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FB4799-5925-48C3-AFE2-9BE12C84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06D2D3-982A-43E7-A024-EC23BA37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037B53-DCF3-4AB6-92B7-4AD992D7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4C979A-1A2B-4BC6-BB06-11347F7C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18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898BD-E3E4-43CA-A89B-4F6DB14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86E81C0-4E72-4510-8D55-FC9297BF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22D9B0-0E1A-4EE3-AABE-97EE113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3154AB0-7916-42FB-9C05-7E10F5E2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EBB102-1F40-4F9B-A91E-9E6F2BF9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9B54C9C-BE93-434B-81AB-8632DB457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67A1D8B-8647-4254-9476-E074D98C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B5B2E03-A916-4CF1-A6CE-A88077A6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717D30-6FB9-43B0-B4ED-0327E12B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F44E611-DF30-41C3-8129-957B3D2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72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FA4B8-12A7-43A5-B98C-39F2E4B8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79B543-CF8C-430D-843B-73586E66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8A35EF4-96E1-40D9-8423-0E4399E4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0AF526-226D-4525-9FE8-4D2985C3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E91A256-A10A-4FA3-9CCC-AAEDFC18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280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2BDABD-8D55-4B7B-90A0-1196FCFB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23E37B4-DF6A-40ED-999B-C0CFC543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F0DF7C0-C20E-4A3C-A8F5-F2E2D5AC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B41637-8E72-435E-9F6A-7A5CD21C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7A45DB-6F46-4377-8709-322ACE2B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366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391BB-736E-4369-BCF6-3CD7E99B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095A97-CAE3-478B-9764-64B4100B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E581A9B-075A-4505-9D74-66CD3126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4746C8C-786C-4B86-AF59-499371C7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1EFB78-5E62-47BF-9348-B1AC0104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937B75-7AF3-4883-8531-65B16427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64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5AA4FA-A241-452B-B0CC-E9DC5A3E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4DFCD9-1E5A-4212-94AB-1E4E6B94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B0CBF31-4D09-40DC-957D-E0841DAF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ACDE5D4-EA59-42A0-9EED-1C0A83FF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D3AE4DF-E6C7-47CC-865E-624A135FF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635079E-0344-40C4-A66B-53BD167B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2FC927B-3071-4EC6-BAD0-E76DEBF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5502880-E513-4B02-9425-3621790F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9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DB31E-3BE7-4703-94C8-445B94D0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FF30A2-DB8B-4D54-AF1C-F00475B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C5E5EDE-936F-4109-9E9C-55CDE325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3A91CCF-6975-44B3-899E-3148B825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79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3FA183F-5368-41C1-A430-EB2DC7A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5E6D93A-9F52-41D8-AF46-162BBE97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457A4DF-2404-481F-AEDC-5970FB90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92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FF22B5-EAEE-4747-BC83-F44EA6CB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2C61FF-D657-44B8-B61A-FB54E93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F67D68F-517C-484D-9EFE-4E5DED33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BD61360-49E4-42FE-B259-1A1F3D96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902CED5-EDD9-437C-A1B9-E6E932F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E89F05B-3B77-4988-8B78-1CD6CAA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364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DDDD0-119C-482D-9318-10166E9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E394413-B46B-4B96-9F9D-18C11271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5193A6-68B9-4510-B147-8582DF72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0EB908E-3357-46AB-8A70-0832DAF5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E4E6E3B-BFC7-4C3C-9DCE-28BA1B28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8D1E13-462E-49C1-BD0D-492F8515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91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794F3AF-7EC1-42CC-9EA1-9F326369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06791F-E6D3-486E-956B-28071D59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160523-5781-4F1B-8402-5BA88072F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FC91-1E34-4DA1-9DF7-5044ACB04953}" type="datetimeFigureOut">
              <a:rPr lang="sk-SK" smtClean="0"/>
              <a:t>22. 12. 2021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A0343D-1FE3-431F-A365-F60A3C091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07C0CB-A7D8-41E6-9F9B-3E84270B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4B31-CFFB-4BE5-B143-D87138810D8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41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.uiam.sk/pluginfile.php/34623/mod_page/content/6/projekt05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2F41A-F78B-4FE6-9727-30893F1BF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3CAD73A-152D-4B6E-AF77-2FD5D206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sk-SK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F6789F1D-AC85-4443-9BCF-812B4F8DB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491"/>
              </p:ext>
            </p:extLst>
          </p:nvPr>
        </p:nvGraphicFramePr>
        <p:xfrm>
          <a:off x="861522" y="552450"/>
          <a:ext cx="1831802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802">
                  <a:extLst>
                    <a:ext uri="{9D8B030D-6E8A-4147-A177-3AD203B41FA5}">
                      <a16:colId xmlns:a16="http://schemas.microsoft.com/office/drawing/2014/main" val="2971867111"/>
                    </a:ext>
                  </a:extLst>
                </a:gridCol>
              </a:tblGrid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</a:t>
                      </a:r>
                      <a:r>
                        <a:rPr lang="sk-SK" sz="1100" b="1" u="none" strike="noStrike" dirty="0" err="1">
                          <a:effectLst/>
                        </a:rPr>
                        <a:t>ectors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963793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id: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605052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name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 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766557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first_name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891148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last_name: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302279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tel_number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bigint</a:t>
                      </a:r>
                      <a:r>
                        <a:rPr lang="en-US" sz="1100" u="none" strike="noStrike" dirty="0">
                          <a:effectLst/>
                        </a:rPr>
                        <a:t>(20) unsigned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022203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email: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364614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password: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311966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last_login_at: datetime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291830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last_login_ip: 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130892"/>
                  </a:ext>
                </a:extLst>
              </a:tr>
              <a:tr h="1704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personal_number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206920"/>
                  </a:ext>
                </a:extLst>
              </a:tr>
            </a:tbl>
          </a:graphicData>
        </a:graphic>
      </p:graphicFrame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F5A08750-B47D-4E94-A218-6C1860BAB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54733"/>
              </p:ext>
            </p:extLst>
          </p:nvPr>
        </p:nvGraphicFramePr>
        <p:xfrm>
          <a:off x="861522" y="3255962"/>
          <a:ext cx="20066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9872648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r>
                        <a:rPr lang="sk-SK" sz="1100" b="1" u="none" strike="noStrike" dirty="0" err="1">
                          <a:effectLst/>
                        </a:rPr>
                        <a:t>ourses</a:t>
                      </a:r>
                      <a:r>
                        <a:rPr lang="sk-SK" sz="1100" b="1" u="none" strike="noStrike" dirty="0">
                          <a:effectLst/>
                        </a:rPr>
                        <a:t>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512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568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name: varchar 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95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name_short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 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48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lector</a:t>
                      </a:r>
                      <a:r>
                        <a:rPr lang="sk-SK" sz="1100" u="none" strike="noStrike" dirty="0">
                          <a:effectLst/>
                        </a:rPr>
                        <a:t>: 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367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level: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59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day: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554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time: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677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classroom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6767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floor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260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seats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935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100" u="none" strike="noStrike" dirty="0" err="1">
                          <a:effectLst/>
                        </a:rPr>
                        <a:t>start_at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timestamp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379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100" u="none" strike="noStrike" dirty="0" err="1">
                          <a:effectLst/>
                        </a:rPr>
                        <a:t>end_at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timestamp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378904"/>
                  </a:ext>
                </a:extLst>
              </a:tr>
            </a:tbl>
          </a:graphicData>
        </a:graphic>
      </p:graphicFrame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B4776CD4-BB2B-4767-884A-69FC7A26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53264"/>
              </p:ext>
            </p:extLst>
          </p:nvPr>
        </p:nvGraphicFramePr>
        <p:xfrm>
          <a:off x="3629599" y="2173786"/>
          <a:ext cx="2286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368391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u="none" strike="noStrike" dirty="0" err="1">
                          <a:effectLst/>
                        </a:rPr>
                        <a:t>levels</a:t>
                      </a:r>
                      <a:r>
                        <a:rPr lang="sk-SK" sz="1100" b="1" u="none" strike="noStrike" dirty="0">
                          <a:effectLst/>
                        </a:rPr>
                        <a:t>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2723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345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level: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 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754417"/>
                  </a:ext>
                </a:extLst>
              </a:tr>
            </a:tbl>
          </a:graphicData>
        </a:graphic>
      </p:graphicFrame>
      <p:graphicFrame>
        <p:nvGraphicFramePr>
          <p:cNvPr id="7" name="Tabuľka 6">
            <a:extLst>
              <a:ext uri="{FF2B5EF4-FFF2-40B4-BE49-F238E27FC236}">
                <a16:creationId xmlns:a16="http://schemas.microsoft.com/office/drawing/2014/main" id="{0533C7FE-0A25-4A96-B0B2-11B02C6A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19397"/>
              </p:ext>
            </p:extLst>
          </p:nvPr>
        </p:nvGraphicFramePr>
        <p:xfrm>
          <a:off x="3629599" y="3436660"/>
          <a:ext cx="2286000" cy="603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5302334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u="none" strike="noStrike" dirty="0" err="1">
                          <a:effectLst/>
                        </a:rPr>
                        <a:t>days</a:t>
                      </a:r>
                      <a:r>
                        <a:rPr lang="sk-SK" sz="1100" b="1" u="none" strike="noStrike" dirty="0">
                          <a:effectLst/>
                        </a:rPr>
                        <a:t>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387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943369"/>
                  </a:ext>
                </a:extLst>
              </a:tr>
              <a:tr h="222147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day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 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070853"/>
                  </a:ext>
                </a:extLst>
              </a:tr>
            </a:tbl>
          </a:graphicData>
        </a:graphic>
      </p:graphicFrame>
      <p:graphicFrame>
        <p:nvGraphicFramePr>
          <p:cNvPr id="8" name="Tabuľka 7">
            <a:extLst>
              <a:ext uri="{FF2B5EF4-FFF2-40B4-BE49-F238E27FC236}">
                <a16:creationId xmlns:a16="http://schemas.microsoft.com/office/drawing/2014/main" id="{BBF83D48-AB6C-4885-B186-77EFD1F5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2410"/>
              </p:ext>
            </p:extLst>
          </p:nvPr>
        </p:nvGraphicFramePr>
        <p:xfrm>
          <a:off x="3629599" y="4681820"/>
          <a:ext cx="2286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420621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u="none" strike="noStrike" dirty="0" err="1">
                          <a:effectLst/>
                        </a:rPr>
                        <a:t>times</a:t>
                      </a:r>
                      <a:r>
                        <a:rPr lang="sk-SK" sz="1100" b="1" u="none" strike="noStrike" dirty="0">
                          <a:effectLst/>
                        </a:rPr>
                        <a:t>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52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632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time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 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744841"/>
                  </a:ext>
                </a:extLst>
              </a:tr>
            </a:tbl>
          </a:graphicData>
        </a:graphic>
      </p:graphicFrame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663E9B3C-9A89-487C-9E1E-EA6514851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6796"/>
              </p:ext>
            </p:extLst>
          </p:nvPr>
        </p:nvGraphicFramePr>
        <p:xfrm>
          <a:off x="3629599" y="5807680"/>
          <a:ext cx="2286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3860087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u="none" strike="noStrike" dirty="0" err="1">
                          <a:effectLst/>
                        </a:rPr>
                        <a:t>classrooms</a:t>
                      </a:r>
                      <a:r>
                        <a:rPr lang="sk-SK" sz="1100" b="1" u="none" strike="noStrike" dirty="0">
                          <a:effectLst/>
                        </a:rPr>
                        <a:t>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322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664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 err="1">
                          <a:effectLst/>
                        </a:rPr>
                        <a:t>classroom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25911"/>
                  </a:ext>
                </a:extLst>
              </a:tr>
            </a:tbl>
          </a:graphicData>
        </a:graphic>
      </p:graphicFrame>
      <p:graphicFrame>
        <p:nvGraphicFramePr>
          <p:cNvPr id="10" name="Tabuľka 9">
            <a:extLst>
              <a:ext uri="{FF2B5EF4-FFF2-40B4-BE49-F238E27FC236}">
                <a16:creationId xmlns:a16="http://schemas.microsoft.com/office/drawing/2014/main" id="{E6A45423-A3D1-411A-A63F-70D1FEDEA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84275"/>
              </p:ext>
            </p:extLst>
          </p:nvPr>
        </p:nvGraphicFramePr>
        <p:xfrm>
          <a:off x="8021198" y="207962"/>
          <a:ext cx="24003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2830276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</a:t>
                      </a:r>
                      <a:r>
                        <a:rPr lang="sk-SK" sz="1100" b="1" u="none" strike="noStrike" dirty="0">
                          <a:effectLst/>
                        </a:rPr>
                        <a:t>s: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352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541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name: varchar 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201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first_name: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230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last_name: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72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email: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7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password: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310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tel_number: bigint(20) unsigned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512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last_login_at: datetime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0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last_login_ip: 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288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personal_number: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746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street: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583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street_number: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658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city: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239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postcode: varchar(255)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626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r>
                        <a:rPr lang="sk-SK" sz="1100" u="none" strike="noStrike">
                          <a:effectLst/>
                        </a:rPr>
                        <a:t>ountry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r>
                        <a:rPr lang="en-US" sz="1100" u="none" strike="noStrike" dirty="0" err="1">
                          <a:effectLst/>
                        </a:rPr>
                        <a:t>idT</a:t>
                      </a:r>
                      <a:r>
                        <a:rPr lang="sk-SK" sz="1100" u="none" strike="noStrike" dirty="0">
                          <a:effectLst/>
                        </a:rPr>
                        <a:t>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36747"/>
                  </a:ext>
                </a:extLst>
              </a:tr>
            </a:tbl>
          </a:graphicData>
        </a:graphic>
      </p:graphicFrame>
      <p:graphicFrame>
        <p:nvGraphicFramePr>
          <p:cNvPr id="11" name="Tabuľka 10">
            <a:extLst>
              <a:ext uri="{FF2B5EF4-FFF2-40B4-BE49-F238E27FC236}">
                <a16:creationId xmlns:a16="http://schemas.microsoft.com/office/drawing/2014/main" id="{C4D27D8B-F8C0-4464-84FA-FD7C1C155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3894"/>
              </p:ext>
            </p:extLst>
          </p:nvPr>
        </p:nvGraphicFramePr>
        <p:xfrm>
          <a:off x="5471043" y="1039124"/>
          <a:ext cx="19431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9888530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u="none" strike="noStrike" dirty="0" err="1">
                          <a:effectLst/>
                        </a:rPr>
                        <a:t>countries</a:t>
                      </a:r>
                      <a:r>
                        <a:rPr lang="sk-SK" sz="1100" b="1" u="none" strike="noStrike" dirty="0">
                          <a:effectLst/>
                        </a:rPr>
                        <a:t>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02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id: bigint(20) unsigned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4017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country: </a:t>
                      </a:r>
                      <a:r>
                        <a:rPr lang="sk-SK" sz="1100" u="none" strike="noStrike" dirty="0" err="1">
                          <a:effectLst/>
                        </a:rPr>
                        <a:t>varchar</a:t>
                      </a:r>
                      <a:r>
                        <a:rPr lang="sk-SK" sz="1100" u="none" strike="noStrike" dirty="0">
                          <a:effectLst/>
                        </a:rPr>
                        <a:t> (255)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46541"/>
                  </a:ext>
                </a:extLst>
              </a:tr>
            </a:tbl>
          </a:graphicData>
        </a:graphic>
      </p:graphicFrame>
      <p:sp>
        <p:nvSpPr>
          <p:cNvPr id="20" name="Ovál 19">
            <a:extLst>
              <a:ext uri="{FF2B5EF4-FFF2-40B4-BE49-F238E27FC236}">
                <a16:creationId xmlns:a16="http://schemas.microsoft.com/office/drawing/2014/main" id="{14D602CF-2A48-4616-AF57-F030E122A8A4}"/>
              </a:ext>
            </a:extLst>
          </p:cNvPr>
          <p:cNvSpPr/>
          <p:nvPr/>
        </p:nvSpPr>
        <p:spPr>
          <a:xfrm>
            <a:off x="2477193" y="767392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79E5F3F6-F3AA-4590-BECF-6DCFBF14CD47}"/>
              </a:ext>
            </a:extLst>
          </p:cNvPr>
          <p:cNvSpPr/>
          <p:nvPr/>
        </p:nvSpPr>
        <p:spPr>
          <a:xfrm>
            <a:off x="2665604" y="4066501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252AB857-5358-4404-87FC-FB03F9208BF9}"/>
              </a:ext>
            </a:extLst>
          </p:cNvPr>
          <p:cNvSpPr/>
          <p:nvPr/>
        </p:nvSpPr>
        <p:spPr>
          <a:xfrm>
            <a:off x="2656772" y="4237550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E25588AE-4FEE-4587-93DD-6B4CE40E3275}"/>
              </a:ext>
            </a:extLst>
          </p:cNvPr>
          <p:cNvSpPr/>
          <p:nvPr/>
        </p:nvSpPr>
        <p:spPr>
          <a:xfrm>
            <a:off x="5660023" y="2434117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vál 43">
            <a:extLst>
              <a:ext uri="{FF2B5EF4-FFF2-40B4-BE49-F238E27FC236}">
                <a16:creationId xmlns:a16="http://schemas.microsoft.com/office/drawing/2014/main" id="{5CFA61D5-42FC-40BA-A4BB-5B8B0C990DDA}"/>
              </a:ext>
            </a:extLst>
          </p:cNvPr>
          <p:cNvSpPr/>
          <p:nvPr/>
        </p:nvSpPr>
        <p:spPr>
          <a:xfrm>
            <a:off x="5722021" y="3666217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ál 44">
            <a:extLst>
              <a:ext uri="{FF2B5EF4-FFF2-40B4-BE49-F238E27FC236}">
                <a16:creationId xmlns:a16="http://schemas.microsoft.com/office/drawing/2014/main" id="{44689363-A7C0-4B03-9F07-9E36129A1005}"/>
              </a:ext>
            </a:extLst>
          </p:cNvPr>
          <p:cNvSpPr/>
          <p:nvPr/>
        </p:nvSpPr>
        <p:spPr>
          <a:xfrm>
            <a:off x="5686753" y="4920706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27DD8650-40FB-46CA-B9B4-0505F9BC1D55}"/>
              </a:ext>
            </a:extLst>
          </p:cNvPr>
          <p:cNvSpPr/>
          <p:nvPr/>
        </p:nvSpPr>
        <p:spPr>
          <a:xfrm>
            <a:off x="5672145" y="6023805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Ovál 51">
            <a:extLst>
              <a:ext uri="{FF2B5EF4-FFF2-40B4-BE49-F238E27FC236}">
                <a16:creationId xmlns:a16="http://schemas.microsoft.com/office/drawing/2014/main" id="{54176223-342B-4AC1-820A-A9CD8F712A4A}"/>
              </a:ext>
            </a:extLst>
          </p:cNvPr>
          <p:cNvSpPr/>
          <p:nvPr/>
        </p:nvSpPr>
        <p:spPr>
          <a:xfrm>
            <a:off x="2665604" y="4454924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id="{AA8FE11F-1AF7-4B2E-A245-09C56A69E142}"/>
              </a:ext>
            </a:extLst>
          </p:cNvPr>
          <p:cNvSpPr/>
          <p:nvPr/>
        </p:nvSpPr>
        <p:spPr>
          <a:xfrm>
            <a:off x="2665604" y="4628788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B132D34F-5F11-43C5-A7F4-DEECFACC356A}"/>
              </a:ext>
            </a:extLst>
          </p:cNvPr>
          <p:cNvSpPr/>
          <p:nvPr/>
        </p:nvSpPr>
        <p:spPr>
          <a:xfrm>
            <a:off x="2662823" y="4846162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8135A4D3-F507-4D08-80E5-187D551BE5DE}"/>
              </a:ext>
            </a:extLst>
          </p:cNvPr>
          <p:cNvSpPr/>
          <p:nvPr/>
        </p:nvSpPr>
        <p:spPr>
          <a:xfrm>
            <a:off x="7277320" y="1255798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55C828FC-DDA6-4474-BD23-CA28B4C41751}"/>
              </a:ext>
            </a:extLst>
          </p:cNvPr>
          <p:cNvSpPr/>
          <p:nvPr/>
        </p:nvSpPr>
        <p:spPr>
          <a:xfrm>
            <a:off x="10221994" y="450558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5" name="Spojnica: zalomená 64">
            <a:extLst>
              <a:ext uri="{FF2B5EF4-FFF2-40B4-BE49-F238E27FC236}">
                <a16:creationId xmlns:a16="http://schemas.microsoft.com/office/drawing/2014/main" id="{AEF6E4E7-C20A-4747-B5A8-77EFED2DA08C}"/>
              </a:ext>
            </a:extLst>
          </p:cNvPr>
          <p:cNvCxnSpPr>
            <a:cxnSpLocks/>
            <a:stCxn id="20" idx="6"/>
            <a:endCxn id="24" idx="5"/>
          </p:cNvCxnSpPr>
          <p:nvPr/>
        </p:nvCxnSpPr>
        <p:spPr>
          <a:xfrm>
            <a:off x="2576945" y="815958"/>
            <a:ext cx="173803" cy="3333450"/>
          </a:xfrm>
          <a:prstGeom prst="bentConnector4">
            <a:avLst>
              <a:gd name="adj1" fmla="val 235950"/>
              <a:gd name="adj2" fmla="val 99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pojnica: zalomená 71">
            <a:extLst>
              <a:ext uri="{FF2B5EF4-FFF2-40B4-BE49-F238E27FC236}">
                <a16:creationId xmlns:a16="http://schemas.microsoft.com/office/drawing/2014/main" id="{ADEC258C-4847-4B0B-8264-0E8A7B40E557}"/>
              </a:ext>
            </a:extLst>
          </p:cNvPr>
          <p:cNvCxnSpPr>
            <a:cxnSpLocks/>
            <a:stCxn id="30" idx="6"/>
            <a:endCxn id="29" idx="6"/>
          </p:cNvCxnSpPr>
          <p:nvPr/>
        </p:nvCxnSpPr>
        <p:spPr>
          <a:xfrm flipH="1">
            <a:off x="2756524" y="2482683"/>
            <a:ext cx="3003251" cy="1803433"/>
          </a:xfrm>
          <a:prstGeom prst="bentConnector3">
            <a:avLst>
              <a:gd name="adj1" fmla="val -7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pojnica: zalomená 74">
            <a:extLst>
              <a:ext uri="{FF2B5EF4-FFF2-40B4-BE49-F238E27FC236}">
                <a16:creationId xmlns:a16="http://schemas.microsoft.com/office/drawing/2014/main" id="{2F7C411D-2723-4DF0-BA81-C3E149AAACAB}"/>
              </a:ext>
            </a:extLst>
          </p:cNvPr>
          <p:cNvCxnSpPr>
            <a:cxnSpLocks/>
            <a:endCxn id="52" idx="5"/>
          </p:cNvCxnSpPr>
          <p:nvPr/>
        </p:nvCxnSpPr>
        <p:spPr>
          <a:xfrm rot="10800000" flipV="1">
            <a:off x="2750748" y="3671741"/>
            <a:ext cx="3011666" cy="866090"/>
          </a:xfrm>
          <a:prstGeom prst="bentConnector4">
            <a:avLst>
              <a:gd name="adj1" fmla="val -17039"/>
              <a:gd name="adj2" fmla="val 96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pojnica: zalomená 81">
            <a:extLst>
              <a:ext uri="{FF2B5EF4-FFF2-40B4-BE49-F238E27FC236}">
                <a16:creationId xmlns:a16="http://schemas.microsoft.com/office/drawing/2014/main" id="{E4A63784-6B6E-4678-9CD6-2EA3B5AA7209}"/>
              </a:ext>
            </a:extLst>
          </p:cNvPr>
          <p:cNvCxnSpPr>
            <a:cxnSpLocks/>
            <a:stCxn id="45" idx="5"/>
            <a:endCxn id="53" idx="6"/>
          </p:cNvCxnSpPr>
          <p:nvPr/>
        </p:nvCxnSpPr>
        <p:spPr>
          <a:xfrm rot="5400000" flipH="1">
            <a:off x="4105497" y="3337214"/>
            <a:ext cx="326259" cy="3006541"/>
          </a:xfrm>
          <a:prstGeom prst="bentConnector4">
            <a:avLst>
              <a:gd name="adj1" fmla="val 100642"/>
              <a:gd name="adj2" fmla="val 51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pojnica: zalomená 91">
            <a:extLst>
              <a:ext uri="{FF2B5EF4-FFF2-40B4-BE49-F238E27FC236}">
                <a16:creationId xmlns:a16="http://schemas.microsoft.com/office/drawing/2014/main" id="{E940BF3D-6FB7-415A-ABDC-52968742401E}"/>
              </a:ext>
            </a:extLst>
          </p:cNvPr>
          <p:cNvCxnSpPr>
            <a:cxnSpLocks/>
            <a:stCxn id="46" idx="5"/>
            <a:endCxn id="54" idx="6"/>
          </p:cNvCxnSpPr>
          <p:nvPr/>
        </p:nvCxnSpPr>
        <p:spPr>
          <a:xfrm rot="5400000" flipH="1">
            <a:off x="3653940" y="4003363"/>
            <a:ext cx="1211984" cy="2994714"/>
          </a:xfrm>
          <a:prstGeom prst="bentConnector4">
            <a:avLst>
              <a:gd name="adj1" fmla="val -49041"/>
              <a:gd name="adj2" fmla="val 87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uľka 99">
            <a:extLst>
              <a:ext uri="{FF2B5EF4-FFF2-40B4-BE49-F238E27FC236}">
                <a16:creationId xmlns:a16="http://schemas.microsoft.com/office/drawing/2014/main" id="{7B308484-2926-4815-AE35-517CD3999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87601"/>
              </p:ext>
            </p:extLst>
          </p:nvPr>
        </p:nvGraphicFramePr>
        <p:xfrm>
          <a:off x="7651007" y="4079876"/>
          <a:ext cx="19431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3074108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registrations: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3565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100" u="none" strike="noStrike" dirty="0">
                          <a:effectLst/>
                        </a:rPr>
                        <a:t>id: </a:t>
                      </a:r>
                      <a:r>
                        <a:rPr lang="sk-SK" sz="1100" u="none" strike="noStrike" dirty="0" err="1">
                          <a:effectLst/>
                        </a:rPr>
                        <a:t>bigint</a:t>
                      </a:r>
                      <a:r>
                        <a:rPr lang="sk-SK" sz="1100" u="none" strike="noStrike" dirty="0">
                          <a:effectLst/>
                        </a:rPr>
                        <a:t>(20) </a:t>
                      </a:r>
                      <a:r>
                        <a:rPr lang="sk-SK" sz="1100" u="none" strike="noStrike" dirty="0" err="1">
                          <a:effectLst/>
                        </a:rPr>
                        <a:t>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51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bigint</a:t>
                      </a:r>
                      <a:r>
                        <a:rPr lang="en-US" sz="1100" u="none" strike="noStrike" dirty="0">
                          <a:effectLst/>
                        </a:rPr>
                        <a:t>(20) unsigned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297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user_id</a:t>
                      </a:r>
                      <a:r>
                        <a:rPr lang="en-US" sz="1100" u="none" strike="noStrike" dirty="0">
                          <a:effectLst/>
                        </a:rPr>
                        <a:t>: </a:t>
                      </a:r>
                      <a:r>
                        <a:rPr lang="en-US" sz="1100" u="none" strike="noStrike" dirty="0" err="1">
                          <a:effectLst/>
                        </a:rPr>
                        <a:t>bigint</a:t>
                      </a:r>
                      <a:r>
                        <a:rPr lang="en-US" sz="1100" u="none" strike="noStrike" dirty="0">
                          <a:effectLst/>
                        </a:rPr>
                        <a:t>(20) unsigned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457470"/>
                  </a:ext>
                </a:extLst>
              </a:tr>
            </a:tbl>
          </a:graphicData>
        </a:graphic>
      </p:graphicFrame>
      <p:sp>
        <p:nvSpPr>
          <p:cNvPr id="101" name="Ovál 100">
            <a:extLst>
              <a:ext uri="{FF2B5EF4-FFF2-40B4-BE49-F238E27FC236}">
                <a16:creationId xmlns:a16="http://schemas.microsoft.com/office/drawing/2014/main" id="{C4A7C6DD-92D2-4DD7-8BDB-A66D671215ED}"/>
              </a:ext>
            </a:extLst>
          </p:cNvPr>
          <p:cNvSpPr/>
          <p:nvPr/>
        </p:nvSpPr>
        <p:spPr>
          <a:xfrm>
            <a:off x="2640297" y="3489042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3" name="Spojnica: zalomená 102">
            <a:extLst>
              <a:ext uri="{FF2B5EF4-FFF2-40B4-BE49-F238E27FC236}">
                <a16:creationId xmlns:a16="http://schemas.microsoft.com/office/drawing/2014/main" id="{EF051E44-0242-417F-896F-3CFF01D5F777}"/>
              </a:ext>
            </a:extLst>
          </p:cNvPr>
          <p:cNvCxnSpPr>
            <a:cxnSpLocks/>
            <a:stCxn id="101" idx="0"/>
            <a:endCxn id="117" idx="0"/>
          </p:cNvCxnSpPr>
          <p:nvPr/>
        </p:nvCxnSpPr>
        <p:spPr>
          <a:xfrm rot="16200000" flipH="1">
            <a:off x="5576639" y="602575"/>
            <a:ext cx="1045937" cy="6818871"/>
          </a:xfrm>
          <a:prstGeom prst="bentConnector3">
            <a:avLst>
              <a:gd name="adj1" fmla="val -10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ál 116">
            <a:extLst>
              <a:ext uri="{FF2B5EF4-FFF2-40B4-BE49-F238E27FC236}">
                <a16:creationId xmlns:a16="http://schemas.microsoft.com/office/drawing/2014/main" id="{3BC083F1-0AFC-42B8-9BBA-82EA807E9221}"/>
              </a:ext>
            </a:extLst>
          </p:cNvPr>
          <p:cNvSpPr/>
          <p:nvPr/>
        </p:nvSpPr>
        <p:spPr>
          <a:xfrm>
            <a:off x="9459168" y="4534979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5BF9CF77-567F-427A-97A9-3AD667333BC3}"/>
              </a:ext>
            </a:extLst>
          </p:cNvPr>
          <p:cNvSpPr/>
          <p:nvPr/>
        </p:nvSpPr>
        <p:spPr>
          <a:xfrm>
            <a:off x="9459168" y="4704693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4" name="Spojnica: zalomená 123">
            <a:extLst>
              <a:ext uri="{FF2B5EF4-FFF2-40B4-BE49-F238E27FC236}">
                <a16:creationId xmlns:a16="http://schemas.microsoft.com/office/drawing/2014/main" id="{EBE2DBFF-33D5-4857-86B9-0BA63BFD433A}"/>
              </a:ext>
            </a:extLst>
          </p:cNvPr>
          <p:cNvCxnSpPr>
            <a:cxnSpLocks/>
            <a:stCxn id="63" idx="6"/>
            <a:endCxn id="118" idx="4"/>
          </p:cNvCxnSpPr>
          <p:nvPr/>
        </p:nvCxnSpPr>
        <p:spPr>
          <a:xfrm flipH="1">
            <a:off x="9509044" y="499124"/>
            <a:ext cx="812702" cy="4302701"/>
          </a:xfrm>
          <a:prstGeom prst="bentConnector4">
            <a:avLst>
              <a:gd name="adj1" fmla="val -28128"/>
              <a:gd name="adj2" fmla="val 10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pojnica: zalomená 127">
            <a:extLst>
              <a:ext uri="{FF2B5EF4-FFF2-40B4-BE49-F238E27FC236}">
                <a16:creationId xmlns:a16="http://schemas.microsoft.com/office/drawing/2014/main" id="{87603C7A-4CBF-45F1-8191-4C8990E8F5AC}"/>
              </a:ext>
            </a:extLst>
          </p:cNvPr>
          <p:cNvCxnSpPr>
            <a:cxnSpLocks/>
            <a:stCxn id="61" idx="4"/>
            <a:endCxn id="133" idx="7"/>
          </p:cNvCxnSpPr>
          <p:nvPr/>
        </p:nvCxnSpPr>
        <p:spPr>
          <a:xfrm rot="16200000" flipH="1">
            <a:off x="7929005" y="751121"/>
            <a:ext cx="1800590" cy="3004208"/>
          </a:xfrm>
          <a:prstGeom prst="bentConnector3">
            <a:avLst>
              <a:gd name="adj1" fmla="val 108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ál 132">
            <a:extLst>
              <a:ext uri="{FF2B5EF4-FFF2-40B4-BE49-F238E27FC236}">
                <a16:creationId xmlns:a16="http://schemas.microsoft.com/office/drawing/2014/main" id="{A52DE72B-BBEF-4280-A432-1B47AB9D2F02}"/>
              </a:ext>
            </a:extLst>
          </p:cNvPr>
          <p:cNvSpPr/>
          <p:nvPr/>
        </p:nvSpPr>
        <p:spPr>
          <a:xfrm>
            <a:off x="10246260" y="3139295"/>
            <a:ext cx="99752" cy="97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7" name="BlokTextu 136">
            <a:extLst>
              <a:ext uri="{FF2B5EF4-FFF2-40B4-BE49-F238E27FC236}">
                <a16:creationId xmlns:a16="http://schemas.microsoft.com/office/drawing/2014/main" id="{253E6191-466A-4133-9FA4-7E38E155CBEC}"/>
              </a:ext>
            </a:extLst>
          </p:cNvPr>
          <p:cNvSpPr txBox="1"/>
          <p:nvPr/>
        </p:nvSpPr>
        <p:spPr>
          <a:xfrm>
            <a:off x="4165439" y="0"/>
            <a:ext cx="35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2"/>
              </a:rPr>
              <a:t>Booking</a:t>
            </a:r>
            <a:r>
              <a:rPr lang="sk-SK" b="1" i="0" u="none" strike="noStrike" dirty="0">
                <a:solidFill>
                  <a:srgbClr val="0F6CBF"/>
                </a:solidFill>
                <a:effectLst/>
                <a:latin typeface="-apple-system"/>
                <a:hlinkClick r:id="rId2"/>
              </a:rPr>
              <a:t> </a:t>
            </a:r>
            <a:r>
              <a:rPr lang="sk-SK" b="1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2"/>
              </a:rPr>
              <a:t>System</a:t>
            </a:r>
            <a:r>
              <a:rPr lang="sk-SK" b="1" i="0" u="none" strike="noStrike" dirty="0">
                <a:solidFill>
                  <a:srgbClr val="0F6CBF"/>
                </a:solidFill>
                <a:effectLst/>
                <a:latin typeface="-apple-system"/>
                <a:hlinkClick r:id="rId2"/>
              </a:rPr>
              <a:t> - </a:t>
            </a:r>
            <a:r>
              <a:rPr lang="sk-SK" b="1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2"/>
              </a:rPr>
              <a:t>Language</a:t>
            </a:r>
            <a:r>
              <a:rPr lang="sk-SK" b="1" i="0" u="none" strike="noStrike" dirty="0">
                <a:solidFill>
                  <a:srgbClr val="0F6CBF"/>
                </a:solidFill>
                <a:effectLst/>
                <a:latin typeface="-apple-system"/>
                <a:hlinkClick r:id="rId2"/>
              </a:rPr>
              <a:t> </a:t>
            </a:r>
            <a:r>
              <a:rPr lang="sk-SK" b="1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2"/>
              </a:rPr>
              <a:t>School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98276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694CE2AB0FF241B58B6669E4AB9DC7" ma:contentTypeVersion="2" ma:contentTypeDescription="Create a new document." ma:contentTypeScope="" ma:versionID="93a2ea37e6604a340b80e07f99cd81fb">
  <xsd:schema xmlns:xsd="http://www.w3.org/2001/XMLSchema" xmlns:xs="http://www.w3.org/2001/XMLSchema" xmlns:p="http://schemas.microsoft.com/office/2006/metadata/properties" xmlns:ns3="a0afa20a-709d-4982-b9c9-eaf5fcf695d5" targetNamespace="http://schemas.microsoft.com/office/2006/metadata/properties" ma:root="true" ma:fieldsID="0b59ff099cb0f026b054126050aede4c" ns3:_="">
    <xsd:import namespace="a0afa20a-709d-4982-b9c9-eaf5fcf695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fa20a-709d-4982-b9c9-eaf5fcf69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3F32CB-F647-43D1-B621-07C2E69FB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fa20a-709d-4982-b9c9-eaf5fcf695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F74D5D-3C10-4BFE-935B-642968E60D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3B7C7-4018-4F5D-AF9F-9B7789F1F074}">
  <ds:schemaRefs>
    <ds:schemaRef ds:uri="a0afa20a-709d-4982-b9c9-eaf5fcf695d5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384</Words>
  <Application>Microsoft Office PowerPoint</Application>
  <PresentationFormat>Širokouhlá</PresentationFormat>
  <Paragraphs>62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Motív Office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Trieu Nguyen Hai</dc:creator>
  <cp:lastModifiedBy>Trieu Nguyen Hai</cp:lastModifiedBy>
  <cp:revision>12</cp:revision>
  <dcterms:created xsi:type="dcterms:W3CDTF">2021-12-15T21:03:22Z</dcterms:created>
  <dcterms:modified xsi:type="dcterms:W3CDTF">2021-12-22T21:36:18Z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0x01010051694CE2AB0FF241B58B6669E4AB9DC7</vt:lpwstr>
  </property>
</Properties>
</file>