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67BAE-0BFF-41F8-B22E-468416DD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7F29F8-E04F-4210-B53E-CDEDC09F4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E3298-5EAA-4822-90C0-D255E5E7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558936-1708-4A6A-B8F7-7C2FF44B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558F8-3A57-4555-B5C7-ECDE91C9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8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2E973-B2D5-49AC-834A-41989845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586CBF-5FB5-4E7C-ABFE-4C120BE2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39F34-1010-48E4-B285-2A5915CB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A95C5E-0D06-4AB7-AAC3-0CDD597B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3F158A-B360-4BA0-BBA7-AB692012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12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C76662-A8DA-4A5F-A593-323AF1743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CF1C73-5876-480F-BD89-31F35ABA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80871-98F5-401D-977D-ADEB39BF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418599-EED5-45AF-B93B-0255D59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DC68AA-256F-463A-9B15-95F0E147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67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ED8AF-1E92-4298-ADE1-1D8A827A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BA141-7A58-476E-AC79-D21BF105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A1334-892E-4459-A2DA-8891996E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145D0-61E3-41ED-81F5-D205348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5ECF7-40FE-4335-AE61-F9A97960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0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268D5-84F4-4923-B4B1-9FF94DF9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8B1FA-8A5E-4715-A3FB-B836623C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DFD1F-C2AB-435F-9F99-B4A57B47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57170E-C8E5-42D5-9F0B-DD3DA14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4F95F-24A7-4D49-82FC-55433023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FA371-D2BE-4341-86B1-B860F144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9D772C-6183-472F-BD04-4D66765BD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BBD0A3-E190-4AF1-9299-A805A0D2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DD5EA-D9A5-40CA-9EA1-F989B683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6F0BA-8FAB-4AB0-AA14-AB87ECBC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A8F341-6CD6-4E57-86A8-DC32B381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66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62EFE-2D91-4A59-89AD-25821DAD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EF2175-5562-4AD5-8CD4-B6E1DC62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A2774-B2AE-4C85-A94B-BE30FA88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D296B4-B273-4907-B072-53613D42E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B36258-FE82-4098-BC58-885D2FB4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BAAD9A-6FDC-4FEE-A6F6-ABC15952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1B5406-A815-436A-ABAA-72BB8419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614BA5-FC62-45EF-AC8E-2E37CDD1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6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C3BD2-EB68-4E15-BD7D-FA0A6A98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EAE78A-D0D5-4156-AA02-040948A3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9B92A-522D-4DB1-B15D-615732C9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3AA9E9-EF8C-4C6A-8822-9C5E0848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C680D1-7226-4C3E-9067-23238E69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D3C72A-80C7-4545-B3CF-8C49ABCB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2ED7EB-CEB6-40F2-86C0-9619B0D5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03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EAF27-FEEB-4DCD-99F4-AE75A976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6D09D-E9E2-48AD-9332-3D24092B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484E6C-9712-413E-BBB3-CDE38009A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690EBB-49AA-4661-8975-B267C1D7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A15AA2-7342-4F60-A9EE-10FFD445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FC62B6-D17D-48F2-9177-A3CE2CCE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8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A91CE-A7DB-40F3-B9CB-F9B46D98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40B966-0048-42ED-8209-5759EC8C3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50277B-87B1-4404-9DD0-0D850A780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D318EE-A4FC-4E2A-9C62-1053ED6B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41F959-4AEA-4149-A105-0FD6B0AC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0D1EBD-C782-41A4-9A13-0AC7747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78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C25847-3F90-4810-BB9D-8E2A2188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C68B31-DC7B-48D9-BC92-D967F87D0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739F64-B8D4-44EB-AAE0-DA6DFE30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546A-7B25-4935-B631-0AE6DEEB21E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B7F47-7083-4F27-A653-AF454D40C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4600B-AF2B-445B-BB8B-DA8BA33A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C169-6147-44AA-A876-E0B7CFE2F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36">
            <a:extLst>
              <a:ext uri="{FF2B5EF4-FFF2-40B4-BE49-F238E27FC236}">
                <a16:creationId xmlns:a16="http://schemas.microsoft.com/office/drawing/2014/main" id="{A44696A8-12FE-4396-B757-DA812BCCA6A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373575"/>
            <a:ext cx="7236126" cy="3233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0;p36">
            <a:extLst>
              <a:ext uri="{FF2B5EF4-FFF2-40B4-BE49-F238E27FC236}">
                <a16:creationId xmlns:a16="http://schemas.microsoft.com/office/drawing/2014/main" id="{26E9627B-24FF-415B-A06F-726C47AF21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4722" y="4632200"/>
            <a:ext cx="1228450" cy="119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51;p36">
            <a:extLst>
              <a:ext uri="{FF2B5EF4-FFF2-40B4-BE49-F238E27FC236}">
                <a16:creationId xmlns:a16="http://schemas.microsoft.com/office/drawing/2014/main" id="{9B872AB2-C8DD-4771-B8E9-45D5FF750EF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8485" y="4744381"/>
            <a:ext cx="1228450" cy="12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2;p36">
            <a:extLst>
              <a:ext uri="{FF2B5EF4-FFF2-40B4-BE49-F238E27FC236}">
                <a16:creationId xmlns:a16="http://schemas.microsoft.com/office/drawing/2014/main" id="{332D8969-FA05-45EB-9C0D-5A9E8B5ABE9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6197" y="816943"/>
            <a:ext cx="2161401" cy="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3;p36">
            <a:extLst>
              <a:ext uri="{FF2B5EF4-FFF2-40B4-BE49-F238E27FC236}">
                <a16:creationId xmlns:a16="http://schemas.microsoft.com/office/drawing/2014/main" id="{664AD7B9-E3AC-4CF2-9B9E-B76EA2CC33A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7638" y="5249164"/>
            <a:ext cx="1384000" cy="59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4;p36">
            <a:extLst>
              <a:ext uri="{FF2B5EF4-FFF2-40B4-BE49-F238E27FC236}">
                <a16:creationId xmlns:a16="http://schemas.microsoft.com/office/drawing/2014/main" id="{07893A1C-002A-4A79-A914-77B3D0F6E87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79875" y="1602350"/>
            <a:ext cx="957625" cy="44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55;p36">
            <a:extLst>
              <a:ext uri="{FF2B5EF4-FFF2-40B4-BE49-F238E27FC236}">
                <a16:creationId xmlns:a16="http://schemas.microsoft.com/office/drawing/2014/main" id="{609EC489-949B-497F-B4E3-38CE1CAF2FD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88320" y="5484425"/>
            <a:ext cx="1629775" cy="11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56;p36">
            <a:extLst>
              <a:ext uri="{FF2B5EF4-FFF2-40B4-BE49-F238E27FC236}">
                <a16:creationId xmlns:a16="http://schemas.microsoft.com/office/drawing/2014/main" id="{DB6431FC-9825-4CAB-ADC1-1B6D6774A6F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40277" y="4880696"/>
            <a:ext cx="1384000" cy="736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890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Emilie Tiraboschi</dc:creator>
  <cp:lastModifiedBy>Emilie Tiraboschi</cp:lastModifiedBy>
  <cp:revision>1</cp:revision>
  <dcterms:created xsi:type="dcterms:W3CDTF">2023-01-23T09:44:18Z</dcterms:created>
  <dcterms:modified xsi:type="dcterms:W3CDTF">2023-01-23T09:45:35Z</dcterms:modified>
</cp:coreProperties>
</file>