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A78BD-4C3A-4702-A05A-DCF075D38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CLE2 Sprint 2 Presentatie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1238AC5-0041-43AD-B4E1-9855786B3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Timo Wieme &amp; Olivier Vromans</a:t>
            </a:r>
          </a:p>
        </p:txBody>
      </p:sp>
    </p:spTree>
    <p:extLst>
      <p:ext uri="{BB962C8B-B14F-4D97-AF65-F5344CB8AC3E}">
        <p14:creationId xmlns:p14="http://schemas.microsoft.com/office/powerpoint/2010/main" val="148367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2AD85-C324-454A-B1F9-E35E6A95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AFBD4-14F6-479D-8433-BB20FA42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Betere planning (kleinere taken)</a:t>
            </a:r>
          </a:p>
          <a:p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3184DAF-B20F-4915-836B-EA258E5A5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5" y="2963708"/>
            <a:ext cx="6753225" cy="3129919"/>
          </a:xfrm>
          <a:prstGeom prst="rect">
            <a:avLst/>
          </a:prstGeom>
        </p:spPr>
      </p:pic>
      <p:pic>
        <p:nvPicPr>
          <p:cNvPr id="11" name="Afbeelding 10" descr="Afbeelding met tekst&#10;&#10;Automatisch gegenereerde beschrijving">
            <a:extLst>
              <a:ext uri="{FF2B5EF4-FFF2-40B4-BE49-F238E27FC236}">
                <a16:creationId xmlns:a16="http://schemas.microsoft.com/office/drawing/2014/main" id="{98EFD0C4-0DDE-4B05-B9C9-FE8C072E0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911408"/>
            <a:ext cx="2852101" cy="357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6837B-8EE2-416F-9247-83663981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kalender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561FA2-5753-4EF1-948A-ECCAD317A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Reserveren</a:t>
            </a:r>
          </a:p>
          <a:p>
            <a:r>
              <a:rPr lang="nl-NL" dirty="0"/>
              <a:t>Formulier</a:t>
            </a:r>
          </a:p>
          <a:p>
            <a:r>
              <a:rPr lang="nl-NL" dirty="0"/>
              <a:t>Verbonden database</a:t>
            </a:r>
          </a:p>
          <a:p>
            <a:r>
              <a:rPr lang="nl-NL" dirty="0"/>
              <a:t>Opmaak website.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F4BFE6-AACB-49B0-BDA8-856B4E3B2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443" y="2381250"/>
            <a:ext cx="7446432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3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EC2F2-16F9-4D18-8FC5-AFEC7732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Opmaak van de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254A7B-6A92-49DB-A8FC-3D9A059A3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Comments</a:t>
            </a:r>
            <a:endParaRPr lang="nl-NL" dirty="0"/>
          </a:p>
          <a:p>
            <a:r>
              <a:rPr lang="nl-NL" dirty="0"/>
              <a:t>Overzichtelijk</a:t>
            </a:r>
          </a:p>
        </p:txBody>
      </p: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9E3AC118-0992-4D24-B5FD-A5260FD5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5" y="1897059"/>
            <a:ext cx="7235474" cy="448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12925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0</TotalTime>
  <Words>31</Words>
  <Application>Microsoft Office PowerPoint</Application>
  <PresentationFormat>Breedbeeld</PresentationFormat>
  <Paragraphs>12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Condensspoor</vt:lpstr>
      <vt:lpstr>CLE2 Sprint 2 Presentatie</vt:lpstr>
      <vt:lpstr>Planning</vt:lpstr>
      <vt:lpstr>De kalender</vt:lpstr>
      <vt:lpstr>Opmaak van de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CLE2 Sprint 2 Presentatie</dc:title>
  <dc:creator>Timo Wieme (1004149)</dc:creator>
  <cp:lastModifiedBy>Timo Wieme (1004149)</cp:lastModifiedBy>
  <cp:revision>1</cp:revision>
  <dcterms:created xsi:type="dcterms:W3CDTF">2020-12-15T16:34:07Z</dcterms:created>
  <dcterms:modified xsi:type="dcterms:W3CDTF">2020-12-15T16:41:29Z</dcterms:modified>
</cp:coreProperties>
</file>