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zJAue9X2Q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FA8F0-D5FB-40F7-819A-717A2D0E8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Presentatie CLE2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811F3DC-3795-4928-87E5-2F1F059AC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Olivier Vromans – Timo Wieme</a:t>
            </a:r>
          </a:p>
        </p:txBody>
      </p:sp>
    </p:spTree>
    <p:extLst>
      <p:ext uri="{BB962C8B-B14F-4D97-AF65-F5344CB8AC3E}">
        <p14:creationId xmlns:p14="http://schemas.microsoft.com/office/powerpoint/2010/main" val="206745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34CCF-14A8-4C8A-864C-66E04088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Building </a:t>
            </a:r>
            <a:r>
              <a:rPr lang="nl-NL" dirty="0" err="1"/>
              <a:t>blocks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933C79-411C-4F8A-9DCF-A9EAA78D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Timo : </a:t>
            </a:r>
          </a:p>
          <a:p>
            <a:r>
              <a:rPr lang="nl-NL" dirty="0"/>
              <a:t>- Oplever</a:t>
            </a:r>
          </a:p>
          <a:p>
            <a:r>
              <a:rPr lang="nl-NL" dirty="0"/>
              <a:t>- Interactie Ontwerpen</a:t>
            </a:r>
          </a:p>
          <a:p>
            <a:r>
              <a:rPr lang="nl-NL" dirty="0"/>
              <a:t>- Front-end</a:t>
            </a:r>
          </a:p>
          <a:p>
            <a:endParaRPr lang="nl-NL" dirty="0"/>
          </a:p>
          <a:p>
            <a:r>
              <a:rPr lang="nl-NL" dirty="0"/>
              <a:t>Olivier:</a:t>
            </a:r>
          </a:p>
          <a:p>
            <a:r>
              <a:rPr lang="nl-NL" dirty="0"/>
              <a:t>- </a:t>
            </a:r>
            <a:r>
              <a:rPr lang="nl-NL" dirty="0" err="1"/>
              <a:t>Back-end</a:t>
            </a:r>
            <a:endParaRPr lang="nl-NL" dirty="0"/>
          </a:p>
          <a:p>
            <a:r>
              <a:rPr lang="nl-NL" dirty="0"/>
              <a:t>- Oplever</a:t>
            </a:r>
          </a:p>
          <a:p>
            <a:r>
              <a:rPr lang="nl-NL" dirty="0"/>
              <a:t>- </a:t>
            </a:r>
            <a:r>
              <a:rPr lang="nl-NL" dirty="0" err="1"/>
              <a:t>Being</a:t>
            </a:r>
            <a:r>
              <a:rPr lang="nl-NL" dirty="0"/>
              <a:t> a Boss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981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8E0EE-9276-402C-A8D2-43A3A8C4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0A789A-45B2-4DE8-887B-EA8AE891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Trello</a:t>
            </a:r>
            <a:r>
              <a:rPr lang="nl-NL" dirty="0"/>
              <a:t>:</a:t>
            </a:r>
          </a:p>
          <a:p>
            <a:r>
              <a:rPr lang="nl-NL" dirty="0"/>
              <a:t>Timo persoonlijke kaarten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Teams calls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296144F-E35D-490D-960D-A944221A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270" y="1822495"/>
            <a:ext cx="6562725" cy="351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1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85965-8582-4A98-A83E-2C660F33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laatste sprint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EE634-EF18-41BA-93A7-00AC3CF0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46959"/>
            <a:ext cx="5410200" cy="4024125"/>
          </a:xfrm>
        </p:spPr>
        <p:txBody>
          <a:bodyPr/>
          <a:lstStyle/>
          <a:p>
            <a:r>
              <a:rPr lang="nl-NL" dirty="0"/>
              <a:t>Olivier:</a:t>
            </a:r>
          </a:p>
          <a:p>
            <a:r>
              <a:rPr lang="nl-NL" dirty="0"/>
              <a:t>PHP </a:t>
            </a:r>
            <a:r>
              <a:rPr lang="nl-NL" dirty="0" err="1"/>
              <a:t>mailer</a:t>
            </a:r>
            <a:r>
              <a:rPr lang="nl-NL" dirty="0"/>
              <a:t> afgemaakt</a:t>
            </a:r>
          </a:p>
          <a:p>
            <a:r>
              <a:rPr lang="nl-NL" dirty="0" err="1"/>
              <a:t>Sessions</a:t>
            </a:r>
            <a:r>
              <a:rPr lang="nl-NL" dirty="0"/>
              <a:t> </a:t>
            </a:r>
          </a:p>
          <a:p>
            <a:r>
              <a:rPr lang="nl-NL" dirty="0"/>
              <a:t>Login concept gemaakt met </a:t>
            </a:r>
            <a:r>
              <a:rPr lang="nl-NL" dirty="0" err="1"/>
              <a:t>gehashte</a:t>
            </a:r>
            <a:r>
              <a:rPr lang="nl-NL" dirty="0"/>
              <a:t> wachtwoorden.</a:t>
            </a:r>
          </a:p>
          <a:p>
            <a:r>
              <a:rPr lang="nl-NL" dirty="0" err="1"/>
              <a:t>Loguit</a:t>
            </a:r>
            <a:endParaRPr lang="nl-NL" dirty="0"/>
          </a:p>
          <a:p>
            <a:r>
              <a:rPr lang="nl-NL" dirty="0"/>
              <a:t>Login concept uitgewerkt</a:t>
            </a:r>
          </a:p>
          <a:p>
            <a:r>
              <a:rPr lang="nl-NL" dirty="0"/>
              <a:t>Navigatie balk aanpassen </a:t>
            </a:r>
            <a:r>
              <a:rPr lang="nl-NL" dirty="0" err="1"/>
              <a:t>d.m.v</a:t>
            </a:r>
            <a:r>
              <a:rPr lang="nl-NL" dirty="0"/>
              <a:t> login</a:t>
            </a:r>
          </a:p>
          <a:p>
            <a:r>
              <a:rPr lang="nl-NL" dirty="0"/>
              <a:t>Beveiligd tegen </a:t>
            </a:r>
            <a:r>
              <a:rPr lang="nl-NL" dirty="0" err="1"/>
              <a:t>deeplinks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6F32A991-A5F5-4B06-87EF-FBB3DA6A9D94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4844988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Timo : </a:t>
            </a:r>
          </a:p>
          <a:p>
            <a:r>
              <a:rPr lang="nl-NL" dirty="0"/>
              <a:t>Login pop-up formulier</a:t>
            </a:r>
          </a:p>
          <a:p>
            <a:r>
              <a:rPr lang="nl-NL" dirty="0" err="1"/>
              <a:t>Index.php</a:t>
            </a:r>
            <a:r>
              <a:rPr lang="nl-NL" dirty="0"/>
              <a:t> (af)gemaakt</a:t>
            </a:r>
          </a:p>
          <a:p>
            <a:r>
              <a:rPr lang="nl-NL" dirty="0"/>
              <a:t>CSS </a:t>
            </a:r>
            <a:r>
              <a:rPr lang="nl-NL" dirty="0" err="1"/>
              <a:t>grid</a:t>
            </a:r>
            <a:endParaRPr lang="nl-NL" dirty="0"/>
          </a:p>
          <a:p>
            <a:r>
              <a:rPr lang="nl-NL" dirty="0"/>
              <a:t>Pagina in huisstijl van </a:t>
            </a:r>
            <a:r>
              <a:rPr lang="nl-NL" dirty="0" err="1"/>
              <a:t>covidshop</a:t>
            </a:r>
            <a:endParaRPr lang="nl-NL" dirty="0"/>
          </a:p>
          <a:p>
            <a:r>
              <a:rPr lang="nl-NL" dirty="0"/>
              <a:t>Cookies toegevoegd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142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C80DD-0357-4747-91C7-35D12E4B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Resultaat + Preview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0F5088-7E09-4ECD-8E56-5E904D71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u="sng">
                <a:hlinkClick r:id="rId2"/>
              </a:rPr>
              <a:t>https://youtu.be/SzJAue9X2QQ</a:t>
            </a:r>
            <a:endParaRPr lang="nl-NL" u="sng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8065469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{65F529B2-9436-40EB-B4CC-D7D27E6208F1}tf04033937</Template>
  <TotalTime>0</TotalTime>
  <Words>101</Words>
  <Application>Microsoft Office PowerPoint</Application>
  <PresentationFormat>Breedbeeld</PresentationFormat>
  <Paragraphs>39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Condensspoor</vt:lpstr>
      <vt:lpstr>Presentatie CLE2</vt:lpstr>
      <vt:lpstr>Building blocks </vt:lpstr>
      <vt:lpstr>Planning </vt:lpstr>
      <vt:lpstr>De laatste sprint</vt:lpstr>
      <vt:lpstr>Resultaat + 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CLE2</dc:title>
  <dc:creator>Timo Wieme (1004149)</dc:creator>
  <cp:lastModifiedBy>Timo Wieme (1004149)</cp:lastModifiedBy>
  <cp:revision>4</cp:revision>
  <dcterms:created xsi:type="dcterms:W3CDTF">2021-01-20T09:38:36Z</dcterms:created>
  <dcterms:modified xsi:type="dcterms:W3CDTF">2021-01-20T11:24:21Z</dcterms:modified>
</cp:coreProperties>
</file>