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B9D05-605A-458D-AB33-6D8240F11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C1AD878-641F-458A-A4AE-06BF7DBEE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B46605-4895-4E05-B0CC-4DAA2A15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4E9D-9E29-4ABC-BEC4-52BD8CEEB347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DB6490-F87A-427E-AF7E-86A8BFE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8262A9-F116-4F74-81E9-F149C9C4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033B-79ED-4115-808C-6B8B97DD8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10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0A17B-CC65-41C4-BEA0-0C3CE92D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6C1F553-3480-4E65-8A33-EF9F7D57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3E3C9D-53B2-4DB1-9F3E-4F5D246E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4E9D-9E29-4ABC-BEC4-52BD8CEEB347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D6C27A-57C0-4EAC-9F1F-2AC2911E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778BF8-4217-4A26-A86B-8482E7A4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033B-79ED-4115-808C-6B8B97DD8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43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ADCF6A8-483A-4D13-9F00-35C7E60CB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7A0A54C-ADA9-423D-B221-1DC9F1F81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DC565B-263D-44B3-8ED7-9C768FB8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4E9D-9E29-4ABC-BEC4-52BD8CEEB347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C4E93D-C525-4B7F-A099-E148AB06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CCB4A7-ED9D-48D7-8750-B54DDEA5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033B-79ED-4115-808C-6B8B97DD8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35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93F7B-CB44-4A72-AACE-42581600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37ECFE-E395-4121-8547-3850FDCF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2016F0-0F05-422F-BA67-14C5D1DC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4E9D-9E29-4ABC-BEC4-52BD8CEEB347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EE0FF2-20DE-4186-BFD7-D5F44FB2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4A11E0-CFF2-4741-9E0D-4395AA0F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033B-79ED-4115-808C-6B8B97DD8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74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6A3D7-3DD8-44FF-BD5B-F60A6B65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B682A8-C7A0-41D4-835F-DADBE2C5B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156AD2-4498-4446-B100-E0EA9BD3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4E9D-9E29-4ABC-BEC4-52BD8CEEB347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08ED1A-C7F1-4FCF-9189-0E93D134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18B4C5-0669-4044-8533-73F3396F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033B-79ED-4115-808C-6B8B97DD8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85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A07D6-4B02-4526-95E2-EF4B51A8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941847-BFF5-48FF-8622-07611A300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52769B-8912-42B0-AE0E-CD9351A56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988FDB-4452-4ED2-9A8F-8A32E1A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4E9D-9E29-4ABC-BEC4-52BD8CEEB347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DD6777-1FFE-44B1-9061-DF30A010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EABB01-1A9B-4ABE-8DF5-3C9AB9E1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033B-79ED-4115-808C-6B8B97DD8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563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2175B-BDCA-48EF-869B-4A027542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B9BDDF-0CFE-420E-B321-126B7BFF1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31401F-F8F3-4173-A5A3-FB9622542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517F4E-19D7-42FC-9D58-A2594504E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CC93DCB-C506-42F0-8CA7-DD627C7CC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5288B00-41F2-4F2E-ACB5-A8C5E103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4E9D-9E29-4ABC-BEC4-52BD8CEEB347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0DD86AE-7632-42B2-B903-D18F9FFA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A2C7B3E-DDAE-47F3-AB2E-6408FA2C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033B-79ED-4115-808C-6B8B97DD8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21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8514D-B066-46D2-80E8-80601804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5CC2285-DFDD-4A5C-8AD6-75A3FF1D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4E9D-9E29-4ABC-BEC4-52BD8CEEB347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C8EF645-17F5-4AD9-ACC7-F6D9CD19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FCC1232-335B-4AF9-98F0-D6438C86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033B-79ED-4115-808C-6B8B97DD8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20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A45FF8-341B-4E55-AF7A-2E57508C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4E9D-9E29-4ABC-BEC4-52BD8CEEB347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1FEFF6-7A77-4B90-A8C7-5161E224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D6DAF8-8D8A-4534-BE37-22562D03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033B-79ED-4115-808C-6B8B97DD8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920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F6C5F-964F-421F-A3FA-D8394DB7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187817-D796-456D-A111-4F9E00F6F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755AF9-0ECD-4663-9CBD-8D877715C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7414A1-A45E-430E-BB7E-4B6D4D70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4E9D-9E29-4ABC-BEC4-52BD8CEEB347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F6E1A6-FD73-4D07-82BB-C94BF0E2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9C473DF-B067-4739-9021-08BE599E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033B-79ED-4115-808C-6B8B97DD8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951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E9350-CEAC-4264-824C-4834EFB9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C5B962A-0FAF-443E-BE3B-8AA0F40B9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0A4586-05FE-44F4-A83D-B0B301D60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899E0E0-541D-4AFC-940A-84930267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4E9D-9E29-4ABC-BEC4-52BD8CEEB347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52E8347-E8D8-47AC-9589-F01D3B5E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F1DB2E9-06B3-469B-A2C4-95D720C5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033B-79ED-4115-808C-6B8B97DD8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36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44DF24C-AFF4-4D91-979F-03EB2C77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3B7C79-78B2-4D7A-96AA-805C746A0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CCB937-3FFE-47E1-A9AA-EAE07F91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4E9D-9E29-4ABC-BEC4-52BD8CEEB347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3F9CB5-F7BD-4B8E-9D2A-56047599B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132C3E-038E-4C70-B6AE-180FF2D33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B033B-79ED-4115-808C-6B8B97DD8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19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362E1-5A9C-4666-AF4D-8CA4675E7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Vluchteling verhaal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1D8CD54-3AA2-4E4C-B273-93E64A178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Amar</a:t>
            </a:r>
            <a:r>
              <a:rPr lang="nl-NL" dirty="0"/>
              <a:t> </a:t>
            </a:r>
            <a:r>
              <a:rPr lang="nl-NL" dirty="0" err="1"/>
              <a:t>Najem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67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D11A1-C3D9-46C6-892A-DD7F710B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Info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30A332-4305-42C1-820B-4E6BE69C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Over </a:t>
            </a:r>
            <a:r>
              <a:rPr lang="nl-NL" dirty="0" err="1"/>
              <a:t>Amar</a:t>
            </a:r>
            <a:r>
              <a:rPr lang="nl-NL" dirty="0"/>
              <a:t> </a:t>
            </a:r>
            <a:r>
              <a:rPr lang="nl-NL" dirty="0" err="1"/>
              <a:t>Najem</a:t>
            </a:r>
            <a:endParaRPr lang="nl-NL" dirty="0"/>
          </a:p>
          <a:p>
            <a:r>
              <a:rPr lang="nl-NL" dirty="0"/>
              <a:t>Klasgenoot van middelbare </a:t>
            </a:r>
          </a:p>
          <a:p>
            <a:r>
              <a:rPr lang="nl-NL" dirty="0"/>
              <a:t>18 jaar</a:t>
            </a:r>
          </a:p>
          <a:p>
            <a:r>
              <a:rPr lang="nl-NL" dirty="0"/>
              <a:t>Palestina/</a:t>
            </a:r>
            <a:r>
              <a:rPr lang="nl-NL" dirty="0" err="1"/>
              <a:t>Israel</a:t>
            </a:r>
            <a:r>
              <a:rPr lang="nl-NL" dirty="0"/>
              <a:t> </a:t>
            </a:r>
          </a:p>
          <a:p>
            <a:r>
              <a:rPr lang="nl-NL" dirty="0"/>
              <a:t>Vluchten </a:t>
            </a:r>
          </a:p>
        </p:txBody>
      </p:sp>
    </p:spTree>
    <p:extLst>
      <p:ext uri="{BB962C8B-B14F-4D97-AF65-F5344CB8AC3E}">
        <p14:creationId xmlns:p14="http://schemas.microsoft.com/office/powerpoint/2010/main" val="45094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BAF69-B172-4350-96C2-01A78592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C9E12D-08DA-46E7-B8AB-78ED7AE5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Vriend van mij</a:t>
            </a:r>
          </a:p>
          <a:p>
            <a:r>
              <a:rPr lang="nl-NL" dirty="0"/>
              <a:t>Interessant verhaal</a:t>
            </a:r>
          </a:p>
          <a:p>
            <a:r>
              <a:rPr lang="nl-NL" dirty="0"/>
              <a:t>Leuk om zijn verhaal </a:t>
            </a:r>
            <a:r>
              <a:rPr lang="nl-NL"/>
              <a:t>te vertellen</a:t>
            </a:r>
          </a:p>
        </p:txBody>
      </p:sp>
    </p:spTree>
    <p:extLst>
      <p:ext uri="{BB962C8B-B14F-4D97-AF65-F5344CB8AC3E}">
        <p14:creationId xmlns:p14="http://schemas.microsoft.com/office/powerpoint/2010/main" val="6642158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Breedbeeld</PresentationFormat>
  <Paragraphs>12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Vluchteling verhaal</vt:lpstr>
      <vt:lpstr>Info</vt:lpstr>
      <vt:lpstr>Waarom?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Vluchteling verhaal</dc:title>
  <dc:creator>zandbergentimo@gmail.com</dc:creator>
  <cp:lastModifiedBy>zandbergentimo@gmail.com</cp:lastModifiedBy>
  <cp:revision>1</cp:revision>
  <dcterms:created xsi:type="dcterms:W3CDTF">2020-10-23T11:59:49Z</dcterms:created>
  <dcterms:modified xsi:type="dcterms:W3CDTF">2020-10-23T12:01:33Z</dcterms:modified>
</cp:coreProperties>
</file>