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eaLnBrk="1" hangingPunct="1">
      <a:spcBef>
        <a:spcPts val="1200"/>
      </a:spcBef>
      <a:spcAft>
        <a:spcPts val="1200"/>
      </a:spcAft>
      <a:defRPr sz="2200">
        <a:solidFill>
          <a:schemeClr val="tx1"/>
        </a:solidFill>
        <a:latin typeface="Calibre Light" panose="020B0303030202060203" pitchFamily="34" charset="0"/>
        <a:ea typeface="+mn-ea"/>
        <a:cs typeface="+mn-cs"/>
      </a:defRPr>
    </a:lvl1pPr>
    <a:lvl2pPr marL="0" indent="0" eaLnBrk="1" hangingPunct="1">
      <a:spcAft>
        <a:spcPts val="600"/>
      </a:spcAft>
      <a:defRPr sz="1600" b="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2pPr>
    <a:lvl3pPr marL="0" indent="0" eaLnBrk="1" hangingPunct="1">
      <a:spcBef>
        <a:spcPts val="300"/>
      </a:spcBef>
      <a:spcAft>
        <a:spcPts val="30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71450" indent="-171450" eaLnBrk="1" hangingPunct="1">
      <a:spcBef>
        <a:spcPts val="300"/>
      </a:spcBef>
      <a:spcAft>
        <a:spcPts val="300"/>
      </a:spcAft>
      <a:buClr>
        <a:schemeClr val="tx1"/>
      </a:buClr>
      <a:buFont typeface="SwissReSansOTLight" panose="04000400000000000000" pitchFamily="82" charset="0"/>
      <a:buChar char="–"/>
      <a:defRPr sz="1200">
        <a:solidFill>
          <a:schemeClr val="tx1"/>
        </a:solidFill>
        <a:latin typeface="+mn-lt"/>
        <a:ea typeface="+mn-ea"/>
        <a:cs typeface="+mn-cs"/>
      </a:defRPr>
    </a:lvl4pPr>
    <a:lvl5pPr marL="360363" indent="-184150" eaLnBrk="1" hangingPunct="1">
      <a:spcBef>
        <a:spcPts val="300"/>
      </a:spcBef>
      <a:spcAft>
        <a:spcPts val="300"/>
      </a:spcAft>
      <a:buFont typeface="SwissReSansOTLight" panose="04000400000000000000" pitchFamily="82" charset="0"/>
      <a:buChar char="–"/>
      <a:defRPr sz="1200" b="0">
        <a:solidFill>
          <a:schemeClr val="tx1"/>
        </a:solidFill>
        <a:latin typeface="+mn-lt"/>
        <a:ea typeface="+mn-ea"/>
        <a:cs typeface="+mn-cs"/>
      </a:defRPr>
    </a:lvl5pPr>
    <a:lvl6pPr marL="0" indent="0" eaLnBrk="1" hangingPunct="1">
      <a:spcBef>
        <a:spcPts val="600"/>
      </a:spcBef>
      <a:spcAft>
        <a:spcPts val="0"/>
      </a:spcAft>
      <a:buClr>
        <a:schemeClr val="tx1"/>
      </a:buClr>
      <a:buFontTx/>
      <a:buNone/>
      <a:defRPr sz="120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6pPr>
    <a:lvl7pPr marL="0" indent="0" eaLnBrk="1" hangingPunct="1">
      <a:spcBef>
        <a:spcPts val="600"/>
      </a:spcBef>
      <a:defRPr sz="105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7pPr>
    <a:lvl8pPr marL="0" indent="0" eaLnBrk="1" hangingPunct="1">
      <a:spcBef>
        <a:spcPts val="300"/>
      </a:spcBef>
      <a:spcAft>
        <a:spcPts val="300"/>
      </a:spcAft>
      <a:defRPr sz="1050" b="0">
        <a:solidFill>
          <a:schemeClr val="tx1"/>
        </a:solidFill>
        <a:latin typeface="+mn-lt"/>
        <a:ea typeface="+mn-ea"/>
        <a:cs typeface="+mn-cs"/>
      </a:defRPr>
    </a:lvl8pPr>
    <a:lvl9pPr marL="171450" indent="-171450" eaLnBrk="1" hangingPunct="1">
      <a:spcBef>
        <a:spcPts val="200"/>
      </a:spcBef>
      <a:spcAft>
        <a:spcPts val="200"/>
      </a:spcAft>
      <a:buFont typeface="SwissReSansOTLight" panose="04000400000000000000" pitchFamily="82" charset="0"/>
      <a:buChar char="–"/>
      <a:defRPr sz="10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0D4CB"/>
    <a:srgbClr val="CAD1D3"/>
    <a:srgbClr val="17E891"/>
    <a:srgbClr val="7F7F7F"/>
    <a:srgbClr val="AD2A2A"/>
    <a:srgbClr val="395154"/>
    <a:srgbClr val="012A2D"/>
    <a:srgbClr val="9A5E4C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235FA-4789-4DBE-B973-AF47620C0873}" v="123" dt="2023-02-17T11:51:58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442" autoAdjust="0"/>
  </p:normalViewPr>
  <p:slideViewPr>
    <p:cSldViewPr snapToGrid="0" showGuides="1">
      <p:cViewPr varScale="1">
        <p:scale>
          <a:sx n="101" d="100"/>
          <a:sy n="101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3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aij, Timo @ EMEA Industrial and Logistics" userId="c6be1d08-92b0-4773-8bbb-b359de052d48" providerId="ADAL" clId="{627235FA-4789-4DBE-B973-AF47620C0873}"/>
    <pc:docChg chg="undo custSel addSld delSld modSld modMainMaster delSection modSection">
      <pc:chgData name="Baaij, Timo @ EMEA Industrial and Logistics" userId="c6be1d08-92b0-4773-8bbb-b359de052d48" providerId="ADAL" clId="{627235FA-4789-4DBE-B973-AF47620C0873}" dt="2023-02-17T11:52:18.170" v="327" actId="47"/>
      <pc:docMkLst>
        <pc:docMk/>
      </pc:docMkLst>
      <pc:sldChg chg="new del">
        <pc:chgData name="Baaij, Timo @ EMEA Industrial and Logistics" userId="c6be1d08-92b0-4773-8bbb-b359de052d48" providerId="ADAL" clId="{627235FA-4789-4DBE-B973-AF47620C0873}" dt="2023-02-15T09:36:40.350" v="62" actId="47"/>
        <pc:sldMkLst>
          <pc:docMk/>
          <pc:sldMk cId="1163639533" sldId="256"/>
        </pc:sldMkLst>
      </pc:sldChg>
      <pc:sldChg chg="addSp delSp modSp new del mod">
        <pc:chgData name="Baaij, Timo @ EMEA Industrial and Logistics" userId="c6be1d08-92b0-4773-8bbb-b359de052d48" providerId="ADAL" clId="{627235FA-4789-4DBE-B973-AF47620C0873}" dt="2023-02-16T20:34:07.842" v="229" actId="47"/>
        <pc:sldMkLst>
          <pc:docMk/>
          <pc:sldMk cId="1880133673" sldId="256"/>
        </pc:sldMkLst>
        <pc:spChg chg="del">
          <ac:chgData name="Baaij, Timo @ EMEA Industrial and Logistics" userId="c6be1d08-92b0-4773-8bbb-b359de052d48" providerId="ADAL" clId="{627235FA-4789-4DBE-B973-AF47620C0873}" dt="2023-02-16T20:33:53.842" v="225" actId="931"/>
          <ac:spMkLst>
            <pc:docMk/>
            <pc:sldMk cId="1880133673" sldId="256"/>
            <ac:spMk id="24" creationId="{FAC2D9AC-27B4-4E3E-B193-C51155AC13CF}"/>
          </ac:spMkLst>
        </pc:spChg>
        <pc:spChg chg="add mod">
          <ac:chgData name="Baaij, Timo @ EMEA Industrial and Logistics" userId="c6be1d08-92b0-4773-8bbb-b359de052d48" providerId="ADAL" clId="{627235FA-4789-4DBE-B973-AF47620C0873}" dt="2023-02-16T20:34:04.835" v="228" actId="478"/>
          <ac:spMkLst>
            <pc:docMk/>
            <pc:sldMk cId="1880133673" sldId="256"/>
            <ac:spMk id="28" creationId="{B8F519BD-45F4-4AF2-8D46-9FC625064884}"/>
          </ac:spMkLst>
        </pc:spChg>
        <pc:picChg chg="add del mod">
          <ac:chgData name="Baaij, Timo @ EMEA Industrial and Logistics" userId="c6be1d08-92b0-4773-8bbb-b359de052d48" providerId="ADAL" clId="{627235FA-4789-4DBE-B973-AF47620C0873}" dt="2023-02-16T20:34:04.835" v="228" actId="478"/>
          <ac:picMkLst>
            <pc:docMk/>
            <pc:sldMk cId="1880133673" sldId="256"/>
            <ac:picMk id="26" creationId="{3EB55811-A292-44D4-8348-51411B88B997}"/>
          </ac:picMkLst>
        </pc:picChg>
      </pc:sldChg>
      <pc:sldChg chg="new del">
        <pc:chgData name="Baaij, Timo @ EMEA Industrial and Logistics" userId="c6be1d08-92b0-4773-8bbb-b359de052d48" providerId="ADAL" clId="{627235FA-4789-4DBE-B973-AF47620C0873}" dt="2023-02-16T15:55:54.055" v="171" actId="47"/>
        <pc:sldMkLst>
          <pc:docMk/>
          <pc:sldMk cId="2050583660" sldId="256"/>
        </pc:sldMkLst>
      </pc:sldChg>
      <pc:sldChg chg="new del">
        <pc:chgData name="Baaij, Timo @ EMEA Industrial and Logistics" userId="c6be1d08-92b0-4773-8bbb-b359de052d48" providerId="ADAL" clId="{627235FA-4789-4DBE-B973-AF47620C0873}" dt="2023-02-16T16:18:34.594" v="199" actId="47"/>
        <pc:sldMkLst>
          <pc:docMk/>
          <pc:sldMk cId="2496305747" sldId="256"/>
        </pc:sldMkLst>
      </pc:sldChg>
      <pc:sldChg chg="modSp new del mod">
        <pc:chgData name="Baaij, Timo @ EMEA Industrial and Logistics" userId="c6be1d08-92b0-4773-8bbb-b359de052d48" providerId="ADAL" clId="{627235FA-4789-4DBE-B973-AF47620C0873}" dt="2023-02-17T11:52:18.170" v="327" actId="47"/>
        <pc:sldMkLst>
          <pc:docMk/>
          <pc:sldMk cId="2800192164" sldId="256"/>
        </pc:sldMkLst>
        <pc:spChg chg="mod">
          <ac:chgData name="Baaij, Timo @ EMEA Industrial and Logistics" userId="c6be1d08-92b0-4773-8bbb-b359de052d48" providerId="ADAL" clId="{627235FA-4789-4DBE-B973-AF47620C0873}" dt="2023-02-17T11:51:14.865" v="317" actId="2085"/>
          <ac:spMkLst>
            <pc:docMk/>
            <pc:sldMk cId="2800192164" sldId="256"/>
            <ac:spMk id="24" creationId="{B3945BE0-376E-47B2-8E51-BE8523092A46}"/>
          </ac:spMkLst>
        </pc:spChg>
      </pc:sldChg>
      <pc:sldChg chg="modSp new del mod">
        <pc:chgData name="Baaij, Timo @ EMEA Industrial and Logistics" userId="c6be1d08-92b0-4773-8bbb-b359de052d48" providerId="ADAL" clId="{627235FA-4789-4DBE-B973-AF47620C0873}" dt="2023-02-15T08:59:54.900" v="37" actId="47"/>
        <pc:sldMkLst>
          <pc:docMk/>
          <pc:sldMk cId="3090452020" sldId="256"/>
        </pc:sldMkLst>
        <pc:spChg chg="mod">
          <ac:chgData name="Baaij, Timo @ EMEA Industrial and Logistics" userId="c6be1d08-92b0-4773-8bbb-b359de052d48" providerId="ADAL" clId="{627235FA-4789-4DBE-B973-AF47620C0873}" dt="2023-02-15T08:59:17.633" v="24" actId="465"/>
          <ac:spMkLst>
            <pc:docMk/>
            <pc:sldMk cId="3090452020" sldId="256"/>
            <ac:spMk id="3" creationId="{C97C8655-D69B-439D-92C0-20B02C112E21}"/>
          </ac:spMkLst>
        </pc:spChg>
        <pc:spChg chg="mod">
          <ac:chgData name="Baaij, Timo @ EMEA Industrial and Logistics" userId="c6be1d08-92b0-4773-8bbb-b359de052d48" providerId="ADAL" clId="{627235FA-4789-4DBE-B973-AF47620C0873}" dt="2023-02-15T08:59:17.633" v="24" actId="465"/>
          <ac:spMkLst>
            <pc:docMk/>
            <pc:sldMk cId="3090452020" sldId="256"/>
            <ac:spMk id="4" creationId="{37846D02-2D2C-4B70-9B0C-540C58ED6971}"/>
          </ac:spMkLst>
        </pc:spChg>
        <pc:spChg chg="mod">
          <ac:chgData name="Baaij, Timo @ EMEA Industrial and Logistics" userId="c6be1d08-92b0-4773-8bbb-b359de052d48" providerId="ADAL" clId="{627235FA-4789-4DBE-B973-AF47620C0873}" dt="2023-02-15T08:59:06.498" v="23" actId="1036"/>
          <ac:spMkLst>
            <pc:docMk/>
            <pc:sldMk cId="3090452020" sldId="256"/>
            <ac:spMk id="5" creationId="{EC3EE205-DCDE-4E49-9084-EB65A798868F}"/>
          </ac:spMkLst>
        </pc:spChg>
      </pc:sldChg>
      <pc:sldChg chg="new del">
        <pc:chgData name="Baaij, Timo @ EMEA Industrial and Logistics" userId="c6be1d08-92b0-4773-8bbb-b359de052d48" providerId="ADAL" clId="{627235FA-4789-4DBE-B973-AF47620C0873}" dt="2023-02-15T09:00:20.164" v="39" actId="47"/>
        <pc:sldMkLst>
          <pc:docMk/>
          <pc:sldMk cId="3196606131" sldId="256"/>
        </pc:sldMkLst>
      </pc:sldChg>
      <pc:sldChg chg="del">
        <pc:chgData name="Baaij, Timo @ EMEA Industrial and Logistics" userId="c6be1d08-92b0-4773-8bbb-b359de052d48" providerId="ADAL" clId="{627235FA-4789-4DBE-B973-AF47620C0873}" dt="2023-02-15T08:56:00.897" v="0" actId="47"/>
        <pc:sldMkLst>
          <pc:docMk/>
          <pc:sldMk cId="2908934221" sldId="2076137642"/>
        </pc:sldMkLst>
      </pc:sldChg>
      <pc:sldMasterChg chg="modSldLayout">
        <pc:chgData name="Baaij, Timo @ EMEA Industrial and Logistics" userId="c6be1d08-92b0-4773-8bbb-b359de052d48" providerId="ADAL" clId="{627235FA-4789-4DBE-B973-AF47620C0873}" dt="2023-02-17T11:52:05.805" v="326" actId="1076"/>
        <pc:sldMasterMkLst>
          <pc:docMk/>
          <pc:sldMasterMk cId="1410729206" sldId="2147484549"/>
        </pc:sldMasterMkLst>
        <pc:sldLayoutChg chg="addSp delSp modSp mod">
          <pc:chgData name="Baaij, Timo @ EMEA Industrial and Logistics" userId="c6be1d08-92b0-4773-8bbb-b359de052d48" providerId="ADAL" clId="{627235FA-4789-4DBE-B973-AF47620C0873}" dt="2023-02-17T11:52:05.805" v="326" actId="1076"/>
          <pc:sldLayoutMkLst>
            <pc:docMk/>
            <pc:sldMasterMk cId="1410729206" sldId="2147484549"/>
            <pc:sldLayoutMk cId="1335358555" sldId="2147484568"/>
          </pc:sldLayoutMkLst>
          <pc:spChg chg="add del">
            <ac:chgData name="Baaij, Timo @ EMEA Industrial and Logistics" userId="c6be1d08-92b0-4773-8bbb-b359de052d48" providerId="ADAL" clId="{627235FA-4789-4DBE-B973-AF47620C0873}" dt="2023-02-16T17:36:12.937" v="218" actId="11529"/>
            <ac:spMkLst>
              <pc:docMk/>
              <pc:sldMasterMk cId="1410729206" sldId="2147484549"/>
              <pc:sldLayoutMk cId="1335358555" sldId="2147484568"/>
              <ac:spMk id="2" creationId="{0A1960FE-6304-4A1B-9D7C-199BB7814DCC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7T11:03:39.004" v="243" actId="11529"/>
            <ac:spMkLst>
              <pc:docMk/>
              <pc:sldMasterMk cId="1410729206" sldId="2147484549"/>
              <pc:sldLayoutMk cId="1335358555" sldId="2147484568"/>
              <ac:spMk id="2" creationId="{23FB4D40-E260-4F41-AB38-F36C80145D9A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6T20:32:54.006" v="222" actId="11529"/>
            <ac:spMkLst>
              <pc:docMk/>
              <pc:sldMasterMk cId="1410729206" sldId="2147484549"/>
              <pc:sldLayoutMk cId="1335358555" sldId="2147484568"/>
              <ac:spMk id="2" creationId="{3269A9E8-03FC-4534-A25D-3866634041DF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09:33:39.659" v="42" actId="11529"/>
            <ac:spMkLst>
              <pc:docMk/>
              <pc:sldMasterMk cId="1410729206" sldId="2147484549"/>
              <pc:sldLayoutMk cId="1335358555" sldId="2147484568"/>
              <ac:spMk id="2" creationId="{7956BFB4-33D6-4B43-91BD-91C0221E3041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31:41.117" v="92" actId="11529"/>
            <ac:spMkLst>
              <pc:docMk/>
              <pc:sldMasterMk cId="1410729206" sldId="2147484549"/>
              <pc:sldLayoutMk cId="1335358555" sldId="2147484568"/>
              <ac:spMk id="2" creationId="{8CEB87AB-AB3B-4506-B116-4035C2FC0AC0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27:10.434" v="83" actId="11529"/>
            <ac:spMkLst>
              <pc:docMk/>
              <pc:sldMasterMk cId="1410729206" sldId="2147484549"/>
              <pc:sldLayoutMk cId="1335358555" sldId="2147484568"/>
              <ac:spMk id="2" creationId="{B682D975-FC13-4C37-9892-485FE384A9FF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6T15:57:29.416" v="189" actId="11529"/>
            <ac:spMkLst>
              <pc:docMk/>
              <pc:sldMasterMk cId="1410729206" sldId="2147484549"/>
              <pc:sldLayoutMk cId="1335358555" sldId="2147484568"/>
              <ac:spMk id="2" creationId="{E29D108F-4CA2-4E27-BABB-4D69C38C29B4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21:28.010" v="80" actId="11529"/>
            <ac:spMkLst>
              <pc:docMk/>
              <pc:sldMasterMk cId="1410729206" sldId="2147484549"/>
              <pc:sldLayoutMk cId="1335358555" sldId="2147484568"/>
              <ac:spMk id="2" creationId="{FA813101-D0CF-4C68-B34F-6E03705A1728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16.824" v="127" actId="962"/>
            <ac:spMkLst>
              <pc:docMk/>
              <pc:sldMasterMk cId="1410729206" sldId="2147484549"/>
              <pc:sldLayoutMk cId="1335358555" sldId="2147484568"/>
              <ac:spMk id="3" creationId="{56692469-015C-43B6-88B9-E306739A9635}"/>
            </ac:spMkLst>
          </pc:spChg>
          <pc:spChg chg="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3" creationId="{A94DE2CC-3F12-4196-BD76-25396A6E0A5F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7:15.597" v="85" actId="478"/>
            <ac:spMkLst>
              <pc:docMk/>
              <pc:sldMasterMk cId="1410729206" sldId="2147484549"/>
              <pc:sldLayoutMk cId="1335358555" sldId="2147484568"/>
              <ac:spMk id="3" creationId="{FB426B42-B64C-452E-BB46-5BAA9F8A9AFA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28.489" v="128" actId="962"/>
            <ac:spMkLst>
              <pc:docMk/>
              <pc:sldMasterMk cId="1410729206" sldId="2147484549"/>
              <pc:sldLayoutMk cId="1335358555" sldId="2147484568"/>
              <ac:spMk id="4" creationId="{0184E6E5-317A-4304-B2E1-0D86653ABC5B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20:43:31.564" v="234" actId="478"/>
            <ac:spMkLst>
              <pc:docMk/>
              <pc:sldMasterMk cId="1410729206" sldId="2147484549"/>
              <pc:sldLayoutMk cId="1335358555" sldId="2147484568"/>
              <ac:spMk id="5" creationId="{20A938CC-B75C-417B-9AA8-463A88797CF8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7T11:52:05.805" v="326" actId="1076"/>
            <ac:spMkLst>
              <pc:docMk/>
              <pc:sldMasterMk cId="1410729206" sldId="2147484549"/>
              <pc:sldLayoutMk cId="1335358555" sldId="2147484568"/>
              <ac:spMk id="5" creationId="{A523F6E3-510F-4DF7-B94B-47596E2BA8DB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31:28.621" v="90" actId="478"/>
            <ac:spMkLst>
              <pc:docMk/>
              <pc:sldMasterMk cId="1410729206" sldId="2147484549"/>
              <pc:sldLayoutMk cId="1335358555" sldId="2147484568"/>
              <ac:spMk id="5" creationId="{D5772B70-9741-4B25-BC36-225E13F21717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15:57:37.347" v="190" actId="478"/>
            <ac:spMkLst>
              <pc:docMk/>
              <pc:sldMasterMk cId="1410729206" sldId="2147484549"/>
              <pc:sldLayoutMk cId="1335358555" sldId="2147484568"/>
              <ac:spMk id="5" creationId="{D59669A9-F41C-4A1D-AAB1-8B024D4A207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7T11:52:02.094" v="325" actId="6549"/>
            <ac:spMkLst>
              <pc:docMk/>
              <pc:sldMasterMk cId="1410729206" sldId="2147484549"/>
              <pc:sldLayoutMk cId="1335358555" sldId="2147484568"/>
              <ac:spMk id="6" creationId="{86A9E7CA-4078-417F-B643-C4AFC9383366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6" creationId="{D1AF562D-39D9-4025-AFC0-3AAE43CFD2F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7" creationId="{512FD6AA-829B-4F77-B5DD-E961C4210A0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8" creationId="{D0376FD8-5CE5-4A14-BFA9-466CC4CA109E}"/>
            </ac:spMkLst>
          </pc:spChg>
          <pc:spChg chg="add mod modVis">
            <ac:chgData name="Baaij, Timo @ EMEA Industrial and Logistics" userId="c6be1d08-92b0-4773-8bbb-b359de052d48" providerId="ADAL" clId="{627235FA-4789-4DBE-B973-AF47620C0873}" dt="2023-02-15T12:52:33.059" v="129" actId="962"/>
            <ac:spMkLst>
              <pc:docMk/>
              <pc:sldMasterMk cId="1410729206" sldId="2147484549"/>
              <pc:sldLayoutMk cId="1335358555" sldId="2147484568"/>
              <ac:spMk id="10" creationId="{B6BD1265-1082-44F7-890F-C7E6165ADDA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39.043" v="130" actId="962"/>
            <ac:spMkLst>
              <pc:docMk/>
              <pc:sldMasterMk cId="1410729206" sldId="2147484549"/>
              <pc:sldLayoutMk cId="1335358555" sldId="2147484568"/>
              <ac:spMk id="11" creationId="{8924A23E-5CEC-4F63-AE93-08DAC7D9FA7D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43.267" v="131" actId="962"/>
            <ac:spMkLst>
              <pc:docMk/>
              <pc:sldMasterMk cId="1410729206" sldId="2147484549"/>
              <pc:sldLayoutMk cId="1335358555" sldId="2147484568"/>
              <ac:spMk id="12" creationId="{1730F208-4C47-4FEE-A446-BC9E72047242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51.082" v="132" actId="962"/>
            <ac:spMkLst>
              <pc:docMk/>
              <pc:sldMasterMk cId="1410729206" sldId="2147484549"/>
              <pc:sldLayoutMk cId="1335358555" sldId="2147484568"/>
              <ac:spMk id="14" creationId="{A28F31D8-2FE9-488C-AA88-2DE865DE310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56.164" v="133" actId="962"/>
            <ac:spMkLst>
              <pc:docMk/>
              <pc:sldMasterMk cId="1410729206" sldId="2147484549"/>
              <pc:sldLayoutMk cId="1335358555" sldId="2147484568"/>
              <ac:spMk id="15" creationId="{64C2B0E8-19D3-4E80-A2BE-8FDC4FB4E643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7:18.964" v="87" actId="478"/>
            <ac:spMkLst>
              <pc:docMk/>
              <pc:sldMasterMk cId="1410729206" sldId="2147484549"/>
              <pc:sldLayoutMk cId="1335358555" sldId="2147484568"/>
              <ac:spMk id="15" creationId="{7CEE4C0F-3DB1-4089-B4BD-C16F92A578BD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16:51.811" v="76"/>
            <ac:spMkLst>
              <pc:docMk/>
              <pc:sldMasterMk cId="1410729206" sldId="2147484549"/>
              <pc:sldLayoutMk cId="1335358555" sldId="2147484568"/>
              <ac:spMk id="15" creationId="{D60B6389-18DA-435B-9D23-1E229A0788A6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31:31.710" v="91" actId="478"/>
            <ac:spMkLst>
              <pc:docMk/>
              <pc:sldMasterMk cId="1410729206" sldId="2147484549"/>
              <pc:sldLayoutMk cId="1335358555" sldId="2147484568"/>
              <ac:spMk id="16" creationId="{31A35C9F-2A42-4CCD-A171-7459D86557B9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4:46.788" v="159" actId="553"/>
            <ac:spMkLst>
              <pc:docMk/>
              <pc:sldMasterMk cId="1410729206" sldId="2147484549"/>
              <pc:sldLayoutMk cId="1335358555" sldId="2147484568"/>
              <ac:spMk id="16" creationId="{463C7C0B-78EF-488D-A3FC-BF395738FA8A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16:51.374" v="75"/>
            <ac:spMkLst>
              <pc:docMk/>
              <pc:sldMasterMk cId="1410729206" sldId="2147484549"/>
              <pc:sldLayoutMk cId="1335358555" sldId="2147484568"/>
              <ac:spMk id="16" creationId="{AABCA203-1054-44A6-8241-ED6158F5AAEB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4:46.788" v="159" actId="553"/>
            <ac:spMkLst>
              <pc:docMk/>
              <pc:sldMasterMk cId="1410729206" sldId="2147484549"/>
              <pc:sldLayoutMk cId="1335358555" sldId="2147484568"/>
              <ac:spMk id="17" creationId="{1AE170D2-9954-4799-A65F-111CCC233C3E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1:21.066" v="78" actId="478"/>
            <ac:spMkLst>
              <pc:docMk/>
              <pc:sldMasterMk cId="1410729206" sldId="2147484549"/>
              <pc:sldLayoutMk cId="1335358555" sldId="2147484568"/>
              <ac:spMk id="17" creationId="{291C1230-5E6C-408A-A9ED-5F1504E60745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1:21.641" v="79" actId="478"/>
            <ac:spMkLst>
              <pc:docMk/>
              <pc:sldMasterMk cId="1410729206" sldId="2147484549"/>
              <pc:sldLayoutMk cId="1335358555" sldId="2147484568"/>
              <ac:spMk id="18" creationId="{25032C02-8A44-4C1B-A5C9-5CD2B8DD3FE0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18" creationId="{88966478-6ED6-4BA9-9A51-535AFF53E01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17.477" v="164" actId="1038"/>
            <ac:spMkLst>
              <pc:docMk/>
              <pc:sldMasterMk cId="1410729206" sldId="2147484549"/>
              <pc:sldLayoutMk cId="1335358555" sldId="2147484568"/>
              <ac:spMk id="19" creationId="{356F362E-E25A-4D73-8388-0414D80326B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3:46.011" v="142" actId="962"/>
            <ac:spMkLst>
              <pc:docMk/>
              <pc:sldMasterMk cId="1410729206" sldId="2147484549"/>
              <pc:sldLayoutMk cId="1335358555" sldId="2147484568"/>
              <ac:spMk id="20" creationId="{BC914B30-FCD4-4E3F-B351-7373569A8397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1" creationId="{1386FB17-6AE6-4C01-83F0-5C44AD1EA653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2" creationId="{CA814494-EB06-47F5-9216-BFB91A1A1C6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4" creationId="{E006C56B-DF0E-4AEB-92CF-4A2FBFA6DC9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5" creationId="{3AA558BD-964E-4A97-822D-CAA015A7C585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2:54:22.352" v="153"/>
            <ac:spMkLst>
              <pc:docMk/>
              <pc:sldMasterMk cId="1410729206" sldId="2147484549"/>
              <pc:sldLayoutMk cId="1335358555" sldId="2147484568"/>
              <ac:spMk id="26" creationId="{092FE75F-3328-4809-9D8D-547FBD00431F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6" creationId="{6F8F4AA2-F782-42E2-B4A0-AEE0CD8CAA6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5:57:51.407" v="191" actId="1035"/>
            <ac:spMkLst>
              <pc:docMk/>
              <pc:sldMasterMk cId="1410729206" sldId="2147484549"/>
              <pc:sldLayoutMk cId="1335358555" sldId="2147484568"/>
              <ac:spMk id="27" creationId="{6CFBE8FC-DAF6-4F15-993E-9D19CD84470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8" creationId="{AC7CC3F1-1924-4840-9588-D5E4B81EFA46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9" creationId="{B6B81B16-A4DC-4C9C-A08F-BFAF8258C68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17:36:02.120" v="217" actId="478"/>
            <ac:spMkLst>
              <pc:docMk/>
              <pc:sldMasterMk cId="1410729206" sldId="2147484549"/>
              <pc:sldLayoutMk cId="1335358555" sldId="2147484568"/>
              <ac:spMk id="30" creationId="{FBFD4DBA-DBE6-4646-8AA0-E384125E2461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20:43:39.271" v="241" actId="1036"/>
            <ac:spMkLst>
              <pc:docMk/>
              <pc:sldMasterMk cId="1410729206" sldId="2147484549"/>
              <pc:sldLayoutMk cId="1335358555" sldId="2147484568"/>
              <ac:spMk id="31" creationId="{EA6A5147-CA69-48DC-B4A7-B5D61A9BDD52}"/>
            </ac:spMkLst>
          </pc:spChg>
          <pc:graphicFrameChg chg="mod modGraphic">
            <ac:chgData name="Baaij, Timo @ EMEA Industrial and Logistics" userId="c6be1d08-92b0-4773-8bbb-b359de052d48" providerId="ADAL" clId="{627235FA-4789-4DBE-B973-AF47620C0873}" dt="2023-02-16T20:43:51.797" v="242" actId="20577"/>
            <ac:graphicFrameMkLst>
              <pc:docMk/>
              <pc:sldMasterMk cId="1410729206" sldId="2147484549"/>
              <pc:sldLayoutMk cId="1335358555" sldId="2147484568"/>
              <ac:graphicFrameMk id="9" creationId="{B3D7AFE1-7915-4169-86A7-0B53C618BE04}"/>
            </ac:graphicFrameMkLst>
          </pc:graphicFrameChg>
          <pc:graphicFrameChg chg="add del mod">
            <ac:chgData name="Baaij, Timo @ EMEA Industrial and Logistics" userId="c6be1d08-92b0-4773-8bbb-b359de052d48" providerId="ADAL" clId="{627235FA-4789-4DBE-B973-AF47620C0873}" dt="2023-02-15T12:54:22.352" v="153"/>
            <ac:graphicFrameMkLst>
              <pc:docMk/>
              <pc:sldMasterMk cId="1410729206" sldId="2147484549"/>
              <pc:sldLayoutMk cId="1335358555" sldId="2147484568"/>
              <ac:graphicFrameMk id="25" creationId="{ECD165EA-6DC2-48FC-A4F6-3386E4258868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A2315A-1C2B-4732-A0BF-4A37C6D596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36F14-3011-4082-8B69-B42332FF95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ECD0-B1DD-408B-AA41-431BF682FBE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4552-6946-4AD3-91B9-C1469C1BA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D987E-52AD-4AC4-9B8E-6B516CFBB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1D475-80AD-4D36-BEB1-9E0CA5625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2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5C41C-6714-4709-9DD0-287337DCF44F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7CBEC-3BA9-408E-897B-DC62741FD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2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+ Subheading +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FD5E20-9DEA-4CC8-A4E8-483340D4BD52}"/>
              </a:ext>
            </a:extLst>
          </p:cNvPr>
          <p:cNvCxnSpPr>
            <a:cxnSpLocks/>
          </p:cNvCxnSpPr>
          <p:nvPr userDrawn="1"/>
        </p:nvCxnSpPr>
        <p:spPr>
          <a:xfrm>
            <a:off x="496719" y="2632815"/>
            <a:ext cx="2460624" cy="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63FE-857C-4811-9F96-485DE18C42EE}"/>
              </a:ext>
            </a:extLst>
          </p:cNvPr>
          <p:cNvSpPr/>
          <p:nvPr userDrawn="1"/>
        </p:nvSpPr>
        <p:spPr>
          <a:xfrm>
            <a:off x="3680674" y="1654538"/>
            <a:ext cx="3985417" cy="4764087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B3D7AFE1-7915-4169-86A7-0B53C618BE0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5700146"/>
              </p:ext>
            </p:extLst>
          </p:nvPr>
        </p:nvGraphicFramePr>
        <p:xfrm>
          <a:off x="3749040" y="1758530"/>
          <a:ext cx="3688080" cy="45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Semibold" panose="020B0703030202060203" pitchFamily="34" charset="0"/>
                          <a:cs typeface="FuturaStd-Light"/>
                        </a:rPr>
                        <a:t>Measurements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711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Plot size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0839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Warehouse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8622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Parking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34069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Zoning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86679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Environment category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18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Maximum building 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3991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0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Specifications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33506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Clear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kg/sq.</a:t>
                      </a:r>
                      <a:r>
                        <a:rPr lang="en-GB" sz="1000" spc="-100" noProof="0" dirty="0">
                          <a:latin typeface="Calibre Light" panose="020B0303030202060203" pitchFamily="34" charset="0"/>
                          <a:cs typeface="FuturaStd-Light"/>
                        </a:rPr>
                        <a:t> m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 flatness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1001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Loading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docks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Overhead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doors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Sprinkler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2452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63155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Rental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02049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Warehouse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1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28977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Parking cost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spot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2318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Remarks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6140513"/>
                  </a:ext>
                </a:extLst>
              </a:tr>
              <a:tr h="14400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-</a:t>
                      </a: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Light" panose="020B03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913980"/>
                  </a:ext>
                </a:extLst>
              </a:tr>
            </a:tbl>
          </a:graphicData>
        </a:graphic>
      </p:graphicFrame>
      <p:sp>
        <p:nvSpPr>
          <p:cNvPr id="4" name="Titel">
            <a:extLst>
              <a:ext uri="{FF2B5EF4-FFF2-40B4-BE49-F238E27FC236}">
                <a16:creationId xmlns:a16="http://schemas.microsoft.com/office/drawing/2014/main" id="{0184E6E5-317A-4304-B2E1-0D86653ABC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6888" y="1654175"/>
            <a:ext cx="2460625" cy="860425"/>
          </a:xfrm>
        </p:spPr>
        <p:txBody>
          <a:bodyPr/>
          <a:lstStyle>
            <a:lvl1pPr>
              <a:defRPr>
                <a:latin typeface="Calibre Semibold" panose="020B0703030202060203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Plot">
            <a:extLst>
              <a:ext uri="{FF2B5EF4-FFF2-40B4-BE49-F238E27FC236}">
                <a16:creationId xmlns:a16="http://schemas.microsoft.com/office/drawing/2014/main" id="{B6BD1265-1082-44F7-890F-C7E6165ADD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022" y="1923489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Warehouse">
            <a:extLst>
              <a:ext uri="{FF2B5EF4-FFF2-40B4-BE49-F238E27FC236}">
                <a16:creationId xmlns:a16="http://schemas.microsoft.com/office/drawing/2014/main" id="{8924A23E-5CEC-4F63-AE93-08DAC7D9FA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4022" y="2065561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Office">
            <a:extLst>
              <a:ext uri="{FF2B5EF4-FFF2-40B4-BE49-F238E27FC236}">
                <a16:creationId xmlns:a16="http://schemas.microsoft.com/office/drawing/2014/main" id="{1730F208-4C47-4FEE-A446-BC9E720472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64022" y="221659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Mezzanine">
            <a:extLst>
              <a:ext uri="{FF2B5EF4-FFF2-40B4-BE49-F238E27FC236}">
                <a16:creationId xmlns:a16="http://schemas.microsoft.com/office/drawing/2014/main" id="{A28F31D8-2FE9-488C-AA88-2DE865DE31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4022" y="236763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1">
            <a:extLst>
              <a:ext uri="{FF2B5EF4-FFF2-40B4-BE49-F238E27FC236}">
                <a16:creationId xmlns:a16="http://schemas.microsoft.com/office/drawing/2014/main" id="{56692469-015C-43B6-88B9-E306739A96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1788" y="1654175"/>
            <a:ext cx="3743325" cy="22096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2">
            <a:extLst>
              <a:ext uri="{FF2B5EF4-FFF2-40B4-BE49-F238E27FC236}">
                <a16:creationId xmlns:a16="http://schemas.microsoft.com/office/drawing/2014/main" id="{64C2B0E8-19D3-4E80-A2BE-8FDC4FB4E64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51788" y="4209011"/>
            <a:ext cx="3743325" cy="2209614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arking">
            <a:extLst>
              <a:ext uri="{FF2B5EF4-FFF2-40B4-BE49-F238E27FC236}">
                <a16:creationId xmlns:a16="http://schemas.microsoft.com/office/drawing/2014/main" id="{463C7C0B-78EF-488D-A3FC-BF395738FA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49719" y="250142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Environmental Cat">
            <a:extLst>
              <a:ext uri="{FF2B5EF4-FFF2-40B4-BE49-F238E27FC236}">
                <a16:creationId xmlns:a16="http://schemas.microsoft.com/office/drawing/2014/main" id="{1AE170D2-9954-4799-A65F-111CCC233C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49719" y="306032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Max Building Height">
            <a:extLst>
              <a:ext uri="{FF2B5EF4-FFF2-40B4-BE49-F238E27FC236}">
                <a16:creationId xmlns:a16="http://schemas.microsoft.com/office/drawing/2014/main" id="{88966478-6ED6-4BA9-9A51-535AFF53E01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49719" y="3182883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lear Height">
            <a:extLst>
              <a:ext uri="{FF2B5EF4-FFF2-40B4-BE49-F238E27FC236}">
                <a16:creationId xmlns:a16="http://schemas.microsoft.com/office/drawing/2014/main" id="{356F362E-E25A-4D73-8388-0414D80326B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654009" y="369934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loor Load">
            <a:extLst>
              <a:ext uri="{FF2B5EF4-FFF2-40B4-BE49-F238E27FC236}">
                <a16:creationId xmlns:a16="http://schemas.microsoft.com/office/drawing/2014/main" id="{BC914B30-FCD4-4E3F-B351-7373569A839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23487" y="3869976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loor Flatness">
            <a:extLst>
              <a:ext uri="{FF2B5EF4-FFF2-40B4-BE49-F238E27FC236}">
                <a16:creationId xmlns:a16="http://schemas.microsoft.com/office/drawing/2014/main" id="{1386FB17-6AE6-4C01-83F0-5C44AD1EA65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49719" y="401204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Loading Docks">
            <a:extLst>
              <a:ext uri="{FF2B5EF4-FFF2-40B4-BE49-F238E27FC236}">
                <a16:creationId xmlns:a16="http://schemas.microsoft.com/office/drawing/2014/main" id="{CA814494-EB06-47F5-9216-BFB91A1A1C6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749719" y="414627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erhead doors">
            <a:extLst>
              <a:ext uri="{FF2B5EF4-FFF2-40B4-BE49-F238E27FC236}">
                <a16:creationId xmlns:a16="http://schemas.microsoft.com/office/drawing/2014/main" id="{E006C56B-DF0E-4AEB-92CF-4A2FBFA6DC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749719" y="428834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prinkler">
            <a:extLst>
              <a:ext uri="{FF2B5EF4-FFF2-40B4-BE49-F238E27FC236}">
                <a16:creationId xmlns:a16="http://schemas.microsoft.com/office/drawing/2014/main" id="{6CFBE8FC-DAF6-4F15-993E-9D19CD84470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749719" y="444298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WarehousePrice">
            <a:extLst>
              <a:ext uri="{FF2B5EF4-FFF2-40B4-BE49-F238E27FC236}">
                <a16:creationId xmlns:a16="http://schemas.microsoft.com/office/drawing/2014/main" id="{3AA558BD-964E-4A97-822D-CAA015A7C58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967364" y="498386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OfficePrice">
            <a:extLst>
              <a:ext uri="{FF2B5EF4-FFF2-40B4-BE49-F238E27FC236}">
                <a16:creationId xmlns:a16="http://schemas.microsoft.com/office/drawing/2014/main" id="{6F8F4AA2-F782-42E2-B4A0-AEE0CD8CAA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967364" y="5135335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MezzanineSpace">
            <a:extLst>
              <a:ext uri="{FF2B5EF4-FFF2-40B4-BE49-F238E27FC236}">
                <a16:creationId xmlns:a16="http://schemas.microsoft.com/office/drawing/2014/main" id="{AC7CC3F1-1924-4840-9588-D5E4B81EFA4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967364" y="528113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arkingCost">
            <a:extLst>
              <a:ext uri="{FF2B5EF4-FFF2-40B4-BE49-F238E27FC236}">
                <a16:creationId xmlns:a16="http://schemas.microsoft.com/office/drawing/2014/main" id="{B6B81B16-A4DC-4C9C-A08F-BFAF8258C68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967364" y="5435410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mments">
            <a:extLst>
              <a:ext uri="{FF2B5EF4-FFF2-40B4-BE49-F238E27FC236}">
                <a16:creationId xmlns:a16="http://schemas.microsoft.com/office/drawing/2014/main" id="{EA6A5147-CA69-48DC-B4A7-B5D61A9BDD5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895393" y="5992486"/>
            <a:ext cx="3688079" cy="425281"/>
          </a:xfrm>
        </p:spPr>
        <p:txBody>
          <a:bodyPr/>
          <a:lstStyle>
            <a:lvl1pPr algn="l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A9E7CA-4078-417F-B643-C4AFC938336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96719" y="2824163"/>
            <a:ext cx="1057275" cy="9588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3F6E3-510F-4DF7-B94B-47596E2BA8D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718" y="2822717"/>
            <a:ext cx="1057275" cy="958850"/>
          </a:xfrm>
        </p:spPr>
        <p:txBody>
          <a:bodyPr rIns="72000"/>
          <a:lstStyle>
            <a:lvl1pPr>
              <a:defRPr sz="2900">
                <a:ln>
                  <a:noFill/>
                </a:ln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35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9727837-E2B5-42C2-9C90-38571616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1601788"/>
            <a:ext cx="29718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93EE55-8927-4040-B221-77F99983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575" y="1601788"/>
            <a:ext cx="3484562" cy="4275137"/>
          </a:xfrm>
          <a:prstGeom prst="rect">
            <a:avLst/>
          </a:prstGeom>
        </p:spPr>
        <p:txBody>
          <a:bodyPr vert="horz" lIns="0" tIns="0" rIns="72000" bIns="0" rtlCol="0">
            <a:no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Copy</a:t>
            </a:r>
          </a:p>
          <a:p>
            <a:pPr lvl="3"/>
            <a:r>
              <a:rPr lang="en-US" dirty="0"/>
              <a:t>Body Bullet</a:t>
            </a:r>
          </a:p>
          <a:p>
            <a:pPr lvl="4"/>
            <a:r>
              <a:rPr lang="en-US" dirty="0"/>
              <a:t>Body Bullet 2</a:t>
            </a:r>
          </a:p>
          <a:p>
            <a:pPr lvl="5"/>
            <a:r>
              <a:rPr lang="en-US" dirty="0"/>
              <a:t>Heading 3</a:t>
            </a:r>
          </a:p>
          <a:p>
            <a:pPr lvl="6"/>
            <a:r>
              <a:rPr lang="en-US" dirty="0"/>
              <a:t>Caption</a:t>
            </a:r>
          </a:p>
          <a:p>
            <a:pPr lvl="7"/>
            <a:r>
              <a:rPr lang="en-US" dirty="0"/>
              <a:t>Caption copy</a:t>
            </a:r>
          </a:p>
          <a:p>
            <a:pPr lvl="8"/>
            <a:r>
              <a:rPr lang="en-US" dirty="0"/>
              <a:t>Caption bullet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EDC6-6E44-4FEB-ADC2-DD75954004E7}"/>
              </a:ext>
            </a:extLst>
          </p:cNvPr>
          <p:cNvSpPr txBox="1"/>
          <p:nvPr userDrawn="1"/>
        </p:nvSpPr>
        <p:spPr>
          <a:xfrm>
            <a:off x="518991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l" defTabSz="914400" rtl="0" eaLnBrk="1" latinLnBrk="0" hangingPunct="1"/>
            <a:r>
              <a:rPr lang="en-GB" sz="800" b="0" kern="1200" cap="none" baseline="0" dirty="0">
                <a:solidFill>
                  <a:schemeClr val="tx1"/>
                </a:solidFill>
                <a:latin typeface="CBRE" pitchFamily="2" charset="0"/>
                <a:ea typeface="CBRE" pitchFamily="2" charset="0"/>
                <a:cs typeface="+mn-cs"/>
              </a:rPr>
              <a:t>C </a:t>
            </a:r>
            <a:r>
              <a:rPr lang="en-GB" sz="8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 Industrial &amp; 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E7509-6F56-4384-96C9-87A36BA2BC0F}"/>
              </a:ext>
            </a:extLst>
          </p:cNvPr>
          <p:cNvSpPr txBox="1"/>
          <p:nvPr userDrawn="1"/>
        </p:nvSpPr>
        <p:spPr>
          <a:xfrm>
            <a:off x="9234403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r" defTabSz="914400" rtl="0" eaLnBrk="1" latinLnBrk="0" hangingPunct="1"/>
            <a:fld id="{1C89B4D1-E1CE-4E79-B913-C04DDECCCBCD}" type="slidenum">
              <a:rPr lang="en-GB" sz="800" b="0" kern="1200" cap="none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/>
              <a:t>‹#›</a:t>
            </a:fld>
            <a:endParaRPr lang="en-GB" sz="800" b="0" kern="1200" cap="none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3A392-1B55-4F60-91F2-31AF867BF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503224" y="1022541"/>
            <a:ext cx="931876" cy="0"/>
          </a:xfrm>
          <a:prstGeom prst="line">
            <a:avLst/>
          </a:prstGeom>
          <a:ln w="25400">
            <a:solidFill>
              <a:srgbClr val="17E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</p:sldLayoutIdLst>
  <p:hf hdr="0" dt="0"/>
  <p:txStyles>
    <p:titleStyle>
      <a:lvl1pPr marL="0" eaLnBrk="1" hangingPunct="1">
        <a:lnSpc>
          <a:spcPct val="90000"/>
        </a:lnSpc>
        <a:spcBef>
          <a:spcPts val="1200"/>
        </a:spcBef>
        <a:spcAft>
          <a:spcPts val="1200"/>
        </a:spcAft>
        <a:defRPr lang="en-GB" sz="3600" dirty="0">
          <a:solidFill>
            <a:schemeClr val="tx1"/>
          </a:solidFill>
          <a:latin typeface="+mj-lt"/>
          <a:ea typeface="+mn-ea"/>
          <a:cs typeface="+mn-cs"/>
        </a:defRPr>
      </a:lvl1pPr>
    </p:titleStyle>
    <p:bodyStyle>
      <a:lvl1pPr marL="0" eaLnBrk="1" hangingPunct="1">
        <a:spcBef>
          <a:spcPts val="1200"/>
        </a:spcBef>
        <a:spcAft>
          <a:spcPts val="1200"/>
        </a:spcAft>
        <a:defRPr sz="2200">
          <a:solidFill>
            <a:schemeClr val="tx1"/>
          </a:solidFill>
          <a:latin typeface="Calibre Light" panose="020B0303030202060203" pitchFamily="34" charset="0"/>
          <a:ea typeface="+mn-ea"/>
          <a:cs typeface="+mn-cs"/>
        </a:defRPr>
      </a:lvl1pPr>
      <a:lvl2pPr marL="0" indent="0" eaLnBrk="1" hangingPunct="1">
        <a:spcAft>
          <a:spcPts val="600"/>
        </a:spcAft>
        <a:defRPr sz="1600" b="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2pPr>
      <a:lvl3pPr marL="0" indent="0" eaLnBrk="1" hangingPunct="1">
        <a:spcBef>
          <a:spcPts val="300"/>
        </a:spcBef>
        <a:spcAft>
          <a:spcPts val="300"/>
        </a:spcAft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71450" indent="-171450" eaLnBrk="1" hangingPunct="1">
        <a:spcBef>
          <a:spcPts val="300"/>
        </a:spcBef>
        <a:spcAft>
          <a:spcPts val="300"/>
        </a:spcAft>
        <a:buClr>
          <a:schemeClr val="tx1"/>
        </a:buClr>
        <a:buFont typeface="SwissReSansOTLight" panose="04000400000000000000" pitchFamily="82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360363" indent="-184150" eaLnBrk="1" hangingPunct="1">
        <a:spcBef>
          <a:spcPts val="300"/>
        </a:spcBef>
        <a:spcAft>
          <a:spcPts val="300"/>
        </a:spcAft>
        <a:buFont typeface="SwissReSansOTLight" panose="04000400000000000000" pitchFamily="82" charset="0"/>
        <a:buChar char="–"/>
        <a:defRPr sz="1200" b="0">
          <a:solidFill>
            <a:schemeClr val="tx1"/>
          </a:solidFill>
          <a:latin typeface="+mn-lt"/>
          <a:ea typeface="+mn-ea"/>
          <a:cs typeface="+mn-cs"/>
        </a:defRPr>
      </a:lvl5pPr>
      <a:lvl6pPr marL="0" indent="0" eaLnBrk="1" hangingPunct="1">
        <a:spcBef>
          <a:spcPts val="600"/>
        </a:spcBef>
        <a:spcAft>
          <a:spcPts val="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6pPr>
      <a:lvl7pPr marL="0" indent="0" eaLnBrk="1" hangingPunct="1">
        <a:spcBef>
          <a:spcPts val="600"/>
        </a:spcBef>
        <a:defRPr sz="105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7pPr>
      <a:lvl8pPr marL="0" indent="0" eaLnBrk="1" hangingPunct="1">
        <a:spcBef>
          <a:spcPts val="300"/>
        </a:spcBef>
        <a:spcAft>
          <a:spcPts val="300"/>
        </a:spcAft>
        <a:defRPr sz="1050" b="0">
          <a:solidFill>
            <a:schemeClr val="tx1"/>
          </a:solidFill>
          <a:latin typeface="+mn-lt"/>
          <a:ea typeface="+mn-ea"/>
          <a:cs typeface="+mn-cs"/>
        </a:defRPr>
      </a:lvl8pPr>
      <a:lvl9pPr marL="171450" indent="-171450" eaLnBrk="1" hangingPunct="1">
        <a:spcBef>
          <a:spcPts val="200"/>
        </a:spcBef>
        <a:spcAft>
          <a:spcPts val="200"/>
        </a:spcAft>
        <a:buFont typeface="SwissReSansOTLight" panose="04000400000000000000" pitchFamily="82" charset="0"/>
        <a:buChar char="–"/>
        <a:defRPr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46" eaLnBrk="1" hangingPunct="1">
        <a:defRPr>
          <a:latin typeface="+mn-lt"/>
          <a:ea typeface="+mn-ea"/>
          <a:cs typeface="+mn-cs"/>
        </a:defRPr>
      </a:lvl2pPr>
      <a:lvl3pPr marL="554492" eaLnBrk="1" hangingPunct="1">
        <a:defRPr>
          <a:latin typeface="+mn-lt"/>
          <a:ea typeface="+mn-ea"/>
          <a:cs typeface="+mn-cs"/>
        </a:defRPr>
      </a:lvl3pPr>
      <a:lvl4pPr marL="831738" eaLnBrk="1" hangingPunct="1">
        <a:defRPr>
          <a:latin typeface="+mn-lt"/>
          <a:ea typeface="+mn-ea"/>
          <a:cs typeface="+mn-cs"/>
        </a:defRPr>
      </a:lvl4pPr>
      <a:lvl5pPr marL="1108984" eaLnBrk="1" hangingPunct="1">
        <a:defRPr>
          <a:latin typeface="+mn-lt"/>
          <a:ea typeface="+mn-ea"/>
          <a:cs typeface="+mn-cs"/>
        </a:defRPr>
      </a:lvl5pPr>
      <a:lvl6pPr marL="1386230" eaLnBrk="1" hangingPunct="1">
        <a:defRPr>
          <a:latin typeface="+mn-lt"/>
          <a:ea typeface="+mn-ea"/>
          <a:cs typeface="+mn-cs"/>
        </a:defRPr>
      </a:lvl6pPr>
      <a:lvl7pPr marL="1663476" eaLnBrk="1" hangingPunct="1">
        <a:defRPr>
          <a:latin typeface="+mn-lt"/>
          <a:ea typeface="+mn-ea"/>
          <a:cs typeface="+mn-cs"/>
        </a:defRPr>
      </a:lvl7pPr>
      <a:lvl8pPr marL="1940723" eaLnBrk="1" hangingPunct="1">
        <a:defRPr>
          <a:latin typeface="+mn-lt"/>
          <a:ea typeface="+mn-ea"/>
          <a:cs typeface="+mn-cs"/>
        </a:defRPr>
      </a:lvl8pPr>
      <a:lvl9pPr marL="2217969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58">
          <p15:clr>
            <a:srgbClr val="F26B43"/>
          </p15:clr>
        </p15:guide>
        <p15:guide id="4" pos="322">
          <p15:clr>
            <a:srgbClr val="F26B43"/>
          </p15:clr>
        </p15:guide>
        <p15:guide id="5" pos="581">
          <p15:clr>
            <a:srgbClr val="F26B43"/>
          </p15:clr>
        </p15:guide>
        <p15:guide id="6" pos="645">
          <p15:clr>
            <a:srgbClr val="F26B43"/>
          </p15:clr>
        </p15:guide>
        <p15:guide id="7" pos="904">
          <p15:clr>
            <a:srgbClr val="F26B43"/>
          </p15:clr>
        </p15:guide>
        <p15:guide id="8" pos="968">
          <p15:clr>
            <a:srgbClr val="F26B43"/>
          </p15:clr>
        </p15:guide>
        <p15:guide id="10" pos="1290">
          <p15:clr>
            <a:srgbClr val="F26B43"/>
          </p15:clr>
        </p15:guide>
        <p15:guide id="11" pos="1549">
          <p15:clr>
            <a:srgbClr val="F26B43"/>
          </p15:clr>
        </p15:guide>
        <p15:guide id="12" pos="1613">
          <p15:clr>
            <a:srgbClr val="F26B43"/>
          </p15:clr>
        </p15:guide>
        <p15:guide id="13" pos="1867">
          <p15:clr>
            <a:srgbClr val="F26B43"/>
          </p15:clr>
        </p15:guide>
        <p15:guide id="14" pos="1936">
          <p15:clr>
            <a:srgbClr val="F26B43"/>
          </p15:clr>
        </p15:guide>
        <p15:guide id="15" pos="2194">
          <p15:clr>
            <a:srgbClr val="F26B43"/>
          </p15:clr>
        </p15:guide>
        <p15:guide id="16" pos="2258">
          <p15:clr>
            <a:srgbClr val="F26B43"/>
          </p15:clr>
        </p15:guide>
        <p15:guide id="17" pos="2517">
          <p15:clr>
            <a:srgbClr val="F26B43"/>
          </p15:clr>
        </p15:guide>
        <p15:guide id="18" pos="2581">
          <p15:clr>
            <a:srgbClr val="F26B43"/>
          </p15:clr>
        </p15:guide>
        <p15:guide id="19" pos="2840">
          <p15:clr>
            <a:srgbClr val="F26B43"/>
          </p15:clr>
        </p15:guide>
        <p15:guide id="20" pos="2904">
          <p15:clr>
            <a:srgbClr val="F26B43"/>
          </p15:clr>
        </p15:guide>
        <p15:guide id="21" pos="3162">
          <p15:clr>
            <a:srgbClr val="F26B43"/>
          </p15:clr>
        </p15:guide>
        <p15:guide id="22" pos="3228">
          <p15:clr>
            <a:srgbClr val="F26B43"/>
          </p15:clr>
        </p15:guide>
        <p15:guide id="23" pos="3485">
          <p15:clr>
            <a:srgbClr val="F26B43"/>
          </p15:clr>
        </p15:guide>
        <p15:guide id="24" pos="3549">
          <p15:clr>
            <a:srgbClr val="F26B43"/>
          </p15:clr>
        </p15:guide>
        <p15:guide id="25" pos="3808">
          <p15:clr>
            <a:srgbClr val="F26B43"/>
          </p15:clr>
        </p15:guide>
        <p15:guide id="26" pos="3872">
          <p15:clr>
            <a:srgbClr val="F26B43"/>
          </p15:clr>
        </p15:guide>
        <p15:guide id="27" pos="4135">
          <p15:clr>
            <a:srgbClr val="F26B43"/>
          </p15:clr>
        </p15:guide>
        <p15:guide id="28" pos="4194">
          <p15:clr>
            <a:srgbClr val="F26B43"/>
          </p15:clr>
        </p15:guide>
        <p15:guide id="29" pos="4453">
          <p15:clr>
            <a:srgbClr val="F26B43"/>
          </p15:clr>
        </p15:guide>
        <p15:guide id="30" pos="4517">
          <p15:clr>
            <a:srgbClr val="F26B43"/>
          </p15:clr>
        </p15:guide>
        <p15:guide id="31" pos="4776">
          <p15:clr>
            <a:srgbClr val="F26B43"/>
          </p15:clr>
        </p15:guide>
        <p15:guide id="32" pos="4840">
          <p15:clr>
            <a:srgbClr val="F26B43"/>
          </p15:clr>
        </p15:guide>
        <p15:guide id="33" pos="5098">
          <p15:clr>
            <a:srgbClr val="F26B43"/>
          </p15:clr>
        </p15:guide>
        <p15:guide id="34" pos="5162">
          <p15:clr>
            <a:srgbClr val="F26B43"/>
          </p15:clr>
        </p15:guide>
        <p15:guide id="35" pos="5421">
          <p15:clr>
            <a:srgbClr val="F26B43"/>
          </p15:clr>
        </p15:guide>
        <p15:guide id="36" pos="5485">
          <p15:clr>
            <a:srgbClr val="F26B43"/>
          </p15:clr>
        </p15:guide>
        <p15:guide id="37" pos="5744">
          <p15:clr>
            <a:srgbClr val="F26B43"/>
          </p15:clr>
        </p15:guide>
        <p15:guide id="38" pos="5808">
          <p15:clr>
            <a:srgbClr val="F26B43"/>
          </p15:clr>
        </p15:guide>
        <p15:guide id="39" pos="6066">
          <p15:clr>
            <a:srgbClr val="F26B43"/>
          </p15:clr>
        </p15:guide>
        <p15:guide id="40" pos="6130">
          <p15:clr>
            <a:srgbClr val="F26B43"/>
          </p15:clr>
        </p15:guide>
        <p15:guide id="41" pos="6389">
          <p15:clr>
            <a:srgbClr val="F26B43"/>
          </p15:clr>
        </p15:guide>
        <p15:guide id="42" pos="6453">
          <p15:clr>
            <a:srgbClr val="F26B43"/>
          </p15:clr>
        </p15:guide>
        <p15:guide id="43" pos="6712">
          <p15:clr>
            <a:srgbClr val="F26B43"/>
          </p15:clr>
        </p15:guide>
        <p15:guide id="44" pos="6776">
          <p15:clr>
            <a:srgbClr val="F26B43"/>
          </p15:clr>
        </p15:guide>
        <p15:guide id="45" pos="7034">
          <p15:clr>
            <a:srgbClr val="F26B43"/>
          </p15:clr>
        </p15:guide>
        <p15:guide id="46" pos="7098">
          <p15:clr>
            <a:srgbClr val="F26B43"/>
          </p15:clr>
        </p15:guide>
        <p15:guide id="47" pos="7357">
          <p15:clr>
            <a:srgbClr val="F26B43"/>
          </p15:clr>
        </p15:guide>
        <p15:guide id="48" pos="7421">
          <p15:clr>
            <a:srgbClr val="F26B43"/>
          </p15:clr>
        </p15:guide>
        <p15:guide id="49" orient="horz">
          <p15:clr>
            <a:srgbClr val="F26B43"/>
          </p15:clr>
        </p15:guide>
        <p15:guide id="50" orient="horz" pos="4320">
          <p15:clr>
            <a:srgbClr val="F26B43"/>
          </p15:clr>
        </p15:guide>
        <p15:guide id="51" orient="horz" pos="222">
          <p15:clr>
            <a:srgbClr val="F26B43"/>
          </p15:clr>
        </p15:guide>
        <p15:guide id="52" orient="horz" pos="552">
          <p15:clr>
            <a:srgbClr val="F26B43"/>
          </p15:clr>
        </p15:guide>
        <p15:guide id="53" orient="horz" pos="616">
          <p15:clr>
            <a:srgbClr val="F26B43"/>
          </p15:clr>
        </p15:guide>
        <p15:guide id="54" orient="horz" pos="945">
          <p15:clr>
            <a:srgbClr val="F26B43"/>
          </p15:clr>
        </p15:guide>
        <p15:guide id="55" orient="horz" pos="1009">
          <p15:clr>
            <a:srgbClr val="F26B43"/>
          </p15:clr>
        </p15:guide>
        <p15:guide id="56" orient="horz" pos="1339">
          <p15:clr>
            <a:srgbClr val="F26B43"/>
          </p15:clr>
        </p15:guide>
        <p15:guide id="57" orient="horz" pos="1403">
          <p15:clr>
            <a:srgbClr val="F26B43"/>
          </p15:clr>
        </p15:guide>
        <p15:guide id="58" orient="horz" pos="1733">
          <p15:clr>
            <a:srgbClr val="F26B43"/>
          </p15:clr>
        </p15:guide>
        <p15:guide id="59" orient="horz" pos="1797">
          <p15:clr>
            <a:srgbClr val="F26B43"/>
          </p15:clr>
        </p15:guide>
        <p15:guide id="60" orient="horz" pos="2127">
          <p15:clr>
            <a:srgbClr val="F26B43"/>
          </p15:clr>
        </p15:guide>
        <p15:guide id="61" orient="horz" pos="2191">
          <p15:clr>
            <a:srgbClr val="F26B43"/>
          </p15:clr>
        </p15:guide>
        <p15:guide id="62" orient="horz" pos="2520">
          <p15:clr>
            <a:srgbClr val="F26B43"/>
          </p15:clr>
        </p15:guide>
        <p15:guide id="63" orient="horz" pos="2584">
          <p15:clr>
            <a:srgbClr val="F26B43"/>
          </p15:clr>
        </p15:guide>
        <p15:guide id="64" orient="horz" pos="2914">
          <p15:clr>
            <a:srgbClr val="F26B43"/>
          </p15:clr>
        </p15:guide>
        <p15:guide id="65" orient="horz" pos="2978">
          <p15:clr>
            <a:srgbClr val="F26B43"/>
          </p15:clr>
        </p15:guide>
        <p15:guide id="66" orient="horz" pos="3308">
          <p15:clr>
            <a:srgbClr val="F26B43"/>
          </p15:clr>
        </p15:guide>
        <p15:guide id="67" orient="horz" pos="3372">
          <p15:clr>
            <a:srgbClr val="F26B43"/>
          </p15:clr>
        </p15:guide>
        <p15:guide id="68" orient="horz" pos="3702">
          <p15:clr>
            <a:srgbClr val="F26B43"/>
          </p15:clr>
        </p15:guide>
        <p15:guide id="69" orient="horz" pos="3766">
          <p15:clr>
            <a:srgbClr val="F26B43"/>
          </p15:clr>
        </p15:guide>
        <p15:guide id="70" orient="horz" pos="4096">
          <p15:clr>
            <a:srgbClr val="F26B43"/>
          </p15:clr>
        </p15:guide>
        <p15:guide id="90" pos="1232">
          <p15:clr>
            <a:srgbClr val="F26B43"/>
          </p15:clr>
        </p15:guide>
        <p15:guide id="91" orient="horz" pos="4020">
          <p15:clr>
            <a:srgbClr val="F26B43"/>
          </p15:clr>
        </p15:guide>
        <p15:guide id="92" orient="horz" pos="30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1_MASTER">
  <a:themeElements>
    <a:clrScheme name="Custom 157">
      <a:dk1>
        <a:srgbClr val="425254"/>
      </a:dk1>
      <a:lt1>
        <a:srgbClr val="FFFFFF"/>
      </a:lt1>
      <a:dk2>
        <a:srgbClr val="DCD99A"/>
      </a:dk2>
      <a:lt2>
        <a:srgbClr val="7FBBAD"/>
      </a:lt2>
      <a:accent1>
        <a:srgbClr val="1F3765"/>
      </a:accent1>
      <a:accent2>
        <a:srgbClr val="3E7DA6"/>
      </a:accent2>
      <a:accent3>
        <a:srgbClr val="CAD1D3"/>
      </a:accent3>
      <a:accent4>
        <a:srgbClr val="96B3B6"/>
      </a:accent4>
      <a:accent5>
        <a:srgbClr val="7F8481"/>
      </a:accent5>
      <a:accent6>
        <a:srgbClr val="003D30"/>
      </a:accent6>
      <a:hlink>
        <a:srgbClr val="80BBAD"/>
      </a:hlink>
      <a:folHlink>
        <a:srgbClr val="D1D1D3"/>
      </a:folHlink>
    </a:clrScheme>
    <a:fontScheme name="CBRE">
      <a:majorFont>
        <a:latin typeface="Financier Display"/>
        <a:ea typeface=""/>
        <a:cs typeface=""/>
      </a:majorFont>
      <a:minorFont>
        <a:latin typeface="Calibr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Data Viz 1">
      <a:srgbClr val="80BBAD"/>
    </a:custClr>
    <a:custClr name="Data Viz 2">
      <a:srgbClr val="435254"/>
    </a:custClr>
    <a:custClr name="Data Viz 3">
      <a:srgbClr val="17E88F"/>
    </a:custClr>
    <a:custClr name="Custom Color 4">
      <a:srgbClr val="DBD99A"/>
    </a:custClr>
    <a:custClr name="Data Viz 5">
      <a:srgbClr val="D2785A"/>
    </a:custClr>
    <a:custClr name="Data Viz 6">
      <a:srgbClr val="885073"/>
    </a:custClr>
    <a:custClr name="Data Viz 7">
      <a:srgbClr val="A388BF"/>
    </a:custClr>
    <a:custClr name="Custom Color 8">
      <a:srgbClr val="1F3765"/>
    </a:custClr>
    <a:custClr name="Data Viz 9">
      <a:srgbClr val="3E7DA6"/>
    </a:custClr>
    <a:custClr name="Data Viz 10">
      <a:srgbClr val="CAD1D3"/>
    </a:custClr>
    <a:custClr name="Financial Indicator">
      <a:srgbClr val="AD2A2A"/>
    </a:custClr>
  </a:custClrLst>
  <a:extLst>
    <a:ext uri="{05A4C25C-085E-4340-85A3-A5531E510DB2}">
      <thm15:themeFamily xmlns:thm15="http://schemas.microsoft.com/office/thememl/2012/main" name="Template longlist - Standard EMEA" id="{502843E8-74C6-4C4F-84FD-E36D93CA3C50}" vid="{D1DA5656-965F-4630-BD5C-297A85FADF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longlist - Standard EMEA</Template>
  <TotalTime>44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Calibre</vt:lpstr>
      <vt:lpstr>Calibre Light</vt:lpstr>
      <vt:lpstr>Calibre Semibold</vt:lpstr>
      <vt:lpstr>Calibri</vt:lpstr>
      <vt:lpstr>CBRE</vt:lpstr>
      <vt:lpstr>Financier Display</vt:lpstr>
      <vt:lpstr>SwissReSansOTLight</vt:lpstr>
      <vt:lpstr>1_MASTER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Baaij, Timo @ EMEA Industrial and Logistics</dc:creator>
  <cp:lastModifiedBy>Baaij, Timo @ EMEA Industrial and Logistics</cp:lastModifiedBy>
  <cp:revision>1</cp:revision>
  <dcterms:created xsi:type="dcterms:W3CDTF">2023-02-15T08:51:48Z</dcterms:created>
  <dcterms:modified xsi:type="dcterms:W3CDTF">2023-02-17T11:52:18Z</dcterms:modified>
</cp:coreProperties>
</file>