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84" dt="2023-02-16T20:33:53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7442" autoAdjust="0"/>
  </p:normalViewPr>
  <p:slideViewPr>
    <p:cSldViewPr snapToGrid="0" showGuides="1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ij, Timo @ EMEA Industrial and Logistics" userId="c6be1d08-92b0-4773-8bbb-b359de052d48" providerId="ADAL" clId="{627235FA-4789-4DBE-B973-AF47620C0873}"/>
    <pc:docChg chg="undo custSel addSld delSld modSld modMainMaster delSection modSection">
      <pc:chgData name="Baaij, Timo @ EMEA Industrial and Logistics" userId="c6be1d08-92b0-4773-8bbb-b359de052d48" providerId="ADAL" clId="{627235FA-4789-4DBE-B973-AF47620C0873}" dt="2023-02-16T20:43:51.797" v="242" actId="20577"/>
      <pc:docMkLst>
        <pc:docMk/>
      </pc:docMkLst>
      <pc:sldChg chg="new del">
        <pc:chgData name="Baaij, Timo @ EMEA Industrial and Logistics" userId="c6be1d08-92b0-4773-8bbb-b359de052d48" providerId="ADAL" clId="{627235FA-4789-4DBE-B973-AF47620C0873}" dt="2023-02-15T09:36:40.350" v="62" actId="47"/>
        <pc:sldMkLst>
          <pc:docMk/>
          <pc:sldMk cId="1163639533" sldId="256"/>
        </pc:sldMkLst>
      </pc:sldChg>
      <pc:sldChg chg="addSp delSp modSp new del mod">
        <pc:chgData name="Baaij, Timo @ EMEA Industrial and Logistics" userId="c6be1d08-92b0-4773-8bbb-b359de052d48" providerId="ADAL" clId="{627235FA-4789-4DBE-B973-AF47620C0873}" dt="2023-02-16T20:34:07.842" v="229" actId="47"/>
        <pc:sldMkLst>
          <pc:docMk/>
          <pc:sldMk cId="1880133673" sldId="256"/>
        </pc:sldMkLst>
        <pc:spChg chg="del">
          <ac:chgData name="Baaij, Timo @ EMEA Industrial and Logistics" userId="c6be1d08-92b0-4773-8bbb-b359de052d48" providerId="ADAL" clId="{627235FA-4789-4DBE-B973-AF47620C0873}" dt="2023-02-16T20:33:53.842" v="225" actId="931"/>
          <ac:spMkLst>
            <pc:docMk/>
            <pc:sldMk cId="1880133673" sldId="256"/>
            <ac:spMk id="24" creationId="{FAC2D9AC-27B4-4E3E-B193-C51155AC13CF}"/>
          </ac:spMkLst>
        </pc:spChg>
        <pc:spChg chg="add mod">
          <ac:chgData name="Baaij, Timo @ EMEA Industrial and Logistics" userId="c6be1d08-92b0-4773-8bbb-b359de052d48" providerId="ADAL" clId="{627235FA-4789-4DBE-B973-AF47620C0873}" dt="2023-02-16T20:34:04.835" v="228" actId="478"/>
          <ac:spMkLst>
            <pc:docMk/>
            <pc:sldMk cId="1880133673" sldId="256"/>
            <ac:spMk id="28" creationId="{B8F519BD-45F4-4AF2-8D46-9FC625064884}"/>
          </ac:spMkLst>
        </pc:spChg>
        <pc:picChg chg="add del mod">
          <ac:chgData name="Baaij, Timo @ EMEA Industrial and Logistics" userId="c6be1d08-92b0-4773-8bbb-b359de052d48" providerId="ADAL" clId="{627235FA-4789-4DBE-B973-AF47620C0873}" dt="2023-02-16T20:34:04.835" v="228" actId="478"/>
          <ac:picMkLst>
            <pc:docMk/>
            <pc:sldMk cId="1880133673" sldId="256"/>
            <ac:picMk id="26" creationId="{3EB55811-A292-44D4-8348-51411B88B997}"/>
          </ac:picMkLst>
        </pc:picChg>
      </pc:sldChg>
      <pc:sldChg chg="new del">
        <pc:chgData name="Baaij, Timo @ EMEA Industrial and Logistics" userId="c6be1d08-92b0-4773-8bbb-b359de052d48" providerId="ADAL" clId="{627235FA-4789-4DBE-B973-AF47620C0873}" dt="2023-02-16T15:55:54.055" v="171" actId="47"/>
        <pc:sldMkLst>
          <pc:docMk/>
          <pc:sldMk cId="2050583660" sldId="256"/>
        </pc:sldMkLst>
      </pc:sldChg>
      <pc:sldChg chg="new del">
        <pc:chgData name="Baaij, Timo @ EMEA Industrial and Logistics" userId="c6be1d08-92b0-4773-8bbb-b359de052d48" providerId="ADAL" clId="{627235FA-4789-4DBE-B973-AF47620C0873}" dt="2023-02-16T16:18:34.594" v="199" actId="47"/>
        <pc:sldMkLst>
          <pc:docMk/>
          <pc:sldMk cId="2496305747" sldId="256"/>
        </pc:sldMkLst>
      </pc:sldChg>
      <pc:sldChg chg="modSp new del mod">
        <pc:chgData name="Baaij, Timo @ EMEA Industrial and Logistics" userId="c6be1d08-92b0-4773-8bbb-b359de052d48" providerId="ADAL" clId="{627235FA-4789-4DBE-B973-AF47620C0873}" dt="2023-02-15T08:59:54.900" v="37" actId="47"/>
        <pc:sldMkLst>
          <pc:docMk/>
          <pc:sldMk cId="3090452020" sldId="256"/>
        </pc:sldMkLst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3" creationId="{C97C8655-D69B-439D-92C0-20B02C112E2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4" creationId="{37846D02-2D2C-4B70-9B0C-540C58ED697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06.498" v="23" actId="1036"/>
          <ac:spMkLst>
            <pc:docMk/>
            <pc:sldMk cId="3090452020" sldId="256"/>
            <ac:spMk id="5" creationId="{EC3EE205-DCDE-4E49-9084-EB65A798868F}"/>
          </ac:spMkLst>
        </pc:spChg>
      </pc:sldChg>
      <pc:sldChg chg="new del">
        <pc:chgData name="Baaij, Timo @ EMEA Industrial and Logistics" userId="c6be1d08-92b0-4773-8bbb-b359de052d48" providerId="ADAL" clId="{627235FA-4789-4DBE-B973-AF47620C0873}" dt="2023-02-15T09:00:20.164" v="39" actId="47"/>
        <pc:sldMkLst>
          <pc:docMk/>
          <pc:sldMk cId="3196606131" sldId="256"/>
        </pc:sldMkLst>
      </pc:sldChg>
      <pc:sldChg chg="del">
        <pc:chgData name="Baaij, Timo @ EMEA Industrial and Logistics" userId="c6be1d08-92b0-4773-8bbb-b359de052d48" providerId="ADAL" clId="{627235FA-4789-4DBE-B973-AF47620C0873}" dt="2023-02-15T08:56:00.897" v="0" actId="47"/>
        <pc:sldMkLst>
          <pc:docMk/>
          <pc:sldMk cId="2908934221" sldId="2076137642"/>
        </pc:sldMkLst>
      </pc:sldChg>
      <pc:sldMasterChg chg="modSldLayout">
        <pc:chgData name="Baaij, Timo @ EMEA Industrial and Logistics" userId="c6be1d08-92b0-4773-8bbb-b359de052d48" providerId="ADAL" clId="{627235FA-4789-4DBE-B973-AF47620C0873}" dt="2023-02-16T20:43:51.797" v="242" actId="20577"/>
        <pc:sldMasterMkLst>
          <pc:docMk/>
          <pc:sldMasterMk cId="1410729206" sldId="2147484549"/>
        </pc:sldMasterMkLst>
        <pc:sldLayoutChg chg="addSp delSp modSp mod">
          <pc:chgData name="Baaij, Timo @ EMEA Industrial and Logistics" userId="c6be1d08-92b0-4773-8bbb-b359de052d48" providerId="ADAL" clId="{627235FA-4789-4DBE-B973-AF47620C0873}" dt="2023-02-16T20:43:51.797" v="242" actId="20577"/>
          <pc:sldLayoutMkLst>
            <pc:docMk/>
            <pc:sldMasterMk cId="1410729206" sldId="2147484549"/>
            <pc:sldLayoutMk cId="1335358555" sldId="2147484568"/>
          </pc:sldLayoutMkLst>
          <pc:spChg chg="add del">
            <ac:chgData name="Baaij, Timo @ EMEA Industrial and Logistics" userId="c6be1d08-92b0-4773-8bbb-b359de052d48" providerId="ADAL" clId="{627235FA-4789-4DBE-B973-AF47620C0873}" dt="2023-02-16T17:36:12.937" v="218" actId="11529"/>
            <ac:spMkLst>
              <pc:docMk/>
              <pc:sldMasterMk cId="1410729206" sldId="2147484549"/>
              <pc:sldLayoutMk cId="1335358555" sldId="2147484568"/>
              <ac:spMk id="2" creationId="{0A1960FE-6304-4A1B-9D7C-199BB7814DCC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20:32:54.006" v="222" actId="11529"/>
            <ac:spMkLst>
              <pc:docMk/>
              <pc:sldMasterMk cId="1410729206" sldId="2147484549"/>
              <pc:sldLayoutMk cId="1335358555" sldId="2147484568"/>
              <ac:spMk id="2" creationId="{3269A9E8-03FC-4534-A25D-3866634041D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09:33:39.659" v="42" actId="11529"/>
            <ac:spMkLst>
              <pc:docMk/>
              <pc:sldMasterMk cId="1410729206" sldId="2147484549"/>
              <pc:sldLayoutMk cId="1335358555" sldId="2147484568"/>
              <ac:spMk id="2" creationId="{7956BFB4-33D6-4B43-91BD-91C0221E3041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31:41.117" v="92" actId="11529"/>
            <ac:spMkLst>
              <pc:docMk/>
              <pc:sldMasterMk cId="1410729206" sldId="2147484549"/>
              <pc:sldLayoutMk cId="1335358555" sldId="2147484568"/>
              <ac:spMk id="2" creationId="{8CEB87AB-AB3B-4506-B116-4035C2FC0AC0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7:10.434" v="83" actId="11529"/>
            <ac:spMkLst>
              <pc:docMk/>
              <pc:sldMasterMk cId="1410729206" sldId="2147484549"/>
              <pc:sldLayoutMk cId="1335358555" sldId="2147484568"/>
              <ac:spMk id="2" creationId="{B682D975-FC13-4C37-9892-485FE384A9F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15:57:29.416" v="189" actId="11529"/>
            <ac:spMkLst>
              <pc:docMk/>
              <pc:sldMasterMk cId="1410729206" sldId="2147484549"/>
              <pc:sldLayoutMk cId="1335358555" sldId="2147484568"/>
              <ac:spMk id="2" creationId="{E29D108F-4CA2-4E27-BABB-4D69C38C29B4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1:28.010" v="80" actId="11529"/>
            <ac:spMkLst>
              <pc:docMk/>
              <pc:sldMasterMk cId="1410729206" sldId="2147484549"/>
              <pc:sldLayoutMk cId="1335358555" sldId="2147484568"/>
              <ac:spMk id="2" creationId="{FA813101-D0CF-4C68-B34F-6E03705A172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16.824" v="127" actId="962"/>
            <ac:spMkLst>
              <pc:docMk/>
              <pc:sldMasterMk cId="1410729206" sldId="2147484549"/>
              <pc:sldLayoutMk cId="1335358555" sldId="2147484568"/>
              <ac:spMk id="3" creationId="{56692469-015C-43B6-88B9-E306739A9635}"/>
            </ac:spMkLst>
          </pc:spChg>
          <pc:spChg chg="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3" creationId="{A94DE2CC-3F12-4196-BD76-25396A6E0A5F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5.597" v="85" actId="478"/>
            <ac:spMkLst>
              <pc:docMk/>
              <pc:sldMasterMk cId="1410729206" sldId="2147484549"/>
              <pc:sldLayoutMk cId="1335358555" sldId="2147484568"/>
              <ac:spMk id="3" creationId="{FB426B42-B64C-452E-BB46-5BAA9F8A9AFA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28.489" v="128" actId="962"/>
            <ac:spMkLst>
              <pc:docMk/>
              <pc:sldMasterMk cId="1410729206" sldId="2147484549"/>
              <pc:sldLayoutMk cId="1335358555" sldId="2147484568"/>
              <ac:spMk id="4" creationId="{0184E6E5-317A-4304-B2E1-0D86653ABC5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20:43:31.564" v="234" actId="478"/>
            <ac:spMkLst>
              <pc:docMk/>
              <pc:sldMasterMk cId="1410729206" sldId="2147484549"/>
              <pc:sldLayoutMk cId="1335358555" sldId="2147484568"/>
              <ac:spMk id="5" creationId="{20A938CC-B75C-417B-9AA8-463A88797CF8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28.621" v="90" actId="478"/>
            <ac:spMkLst>
              <pc:docMk/>
              <pc:sldMasterMk cId="1410729206" sldId="2147484549"/>
              <pc:sldLayoutMk cId="1335358555" sldId="2147484568"/>
              <ac:spMk id="5" creationId="{D5772B70-9741-4B25-BC36-225E13F21717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5:57:37.347" v="190" actId="478"/>
            <ac:spMkLst>
              <pc:docMk/>
              <pc:sldMasterMk cId="1410729206" sldId="2147484549"/>
              <pc:sldLayoutMk cId="1335358555" sldId="2147484568"/>
              <ac:spMk id="5" creationId="{D59669A9-F41C-4A1D-AAB1-8B024D4A207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32:58.134" v="223" actId="1076"/>
            <ac:spMkLst>
              <pc:docMk/>
              <pc:sldMasterMk cId="1410729206" sldId="2147484549"/>
              <pc:sldLayoutMk cId="1335358555" sldId="2147484568"/>
              <ac:spMk id="6" creationId="{86A9E7CA-4078-417F-B643-C4AFC938336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6" creationId="{D1AF562D-39D9-4025-AFC0-3AAE43CFD2F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7" creationId="{512FD6AA-829B-4F77-B5DD-E961C4210A0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8" creationId="{D0376FD8-5CE5-4A14-BFA9-466CC4CA109E}"/>
            </ac:spMkLst>
          </pc:spChg>
          <pc:spChg chg="add mod modVis">
            <ac:chgData name="Baaij, Timo @ EMEA Industrial and Logistics" userId="c6be1d08-92b0-4773-8bbb-b359de052d48" providerId="ADAL" clId="{627235FA-4789-4DBE-B973-AF47620C0873}" dt="2023-02-15T12:52:33.059" v="129" actId="962"/>
            <ac:spMkLst>
              <pc:docMk/>
              <pc:sldMasterMk cId="1410729206" sldId="2147484549"/>
              <pc:sldLayoutMk cId="1335358555" sldId="2147484568"/>
              <ac:spMk id="10" creationId="{B6BD1265-1082-44F7-890F-C7E6165ADDA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39.043" v="130" actId="962"/>
            <ac:spMkLst>
              <pc:docMk/>
              <pc:sldMasterMk cId="1410729206" sldId="2147484549"/>
              <pc:sldLayoutMk cId="1335358555" sldId="2147484568"/>
              <ac:spMk id="11" creationId="{8924A23E-5CEC-4F63-AE93-08DAC7D9FA7D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43.267" v="131" actId="962"/>
            <ac:spMkLst>
              <pc:docMk/>
              <pc:sldMasterMk cId="1410729206" sldId="2147484549"/>
              <pc:sldLayoutMk cId="1335358555" sldId="2147484568"/>
              <ac:spMk id="12" creationId="{1730F208-4C47-4FEE-A446-BC9E72047242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1.082" v="132" actId="962"/>
            <ac:spMkLst>
              <pc:docMk/>
              <pc:sldMasterMk cId="1410729206" sldId="2147484549"/>
              <pc:sldLayoutMk cId="1335358555" sldId="2147484568"/>
              <ac:spMk id="14" creationId="{A28F31D8-2FE9-488C-AA88-2DE865DE310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6.164" v="133" actId="962"/>
            <ac:spMkLst>
              <pc:docMk/>
              <pc:sldMasterMk cId="1410729206" sldId="2147484549"/>
              <pc:sldLayoutMk cId="1335358555" sldId="2147484568"/>
              <ac:spMk id="15" creationId="{64C2B0E8-19D3-4E80-A2BE-8FDC4FB4E643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8.964" v="87" actId="478"/>
            <ac:spMkLst>
              <pc:docMk/>
              <pc:sldMasterMk cId="1410729206" sldId="2147484549"/>
              <pc:sldLayoutMk cId="1335358555" sldId="2147484568"/>
              <ac:spMk id="15" creationId="{7CEE4C0F-3DB1-4089-B4BD-C16F92A578BD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811" v="76"/>
            <ac:spMkLst>
              <pc:docMk/>
              <pc:sldMasterMk cId="1410729206" sldId="2147484549"/>
              <pc:sldLayoutMk cId="1335358555" sldId="2147484568"/>
              <ac:spMk id="15" creationId="{D60B6389-18DA-435B-9D23-1E229A0788A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31.710" v="91" actId="478"/>
            <ac:spMkLst>
              <pc:docMk/>
              <pc:sldMasterMk cId="1410729206" sldId="2147484549"/>
              <pc:sldLayoutMk cId="1335358555" sldId="2147484568"/>
              <ac:spMk id="16" creationId="{31A35C9F-2A42-4CCD-A171-7459D86557B9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6" creationId="{463C7C0B-78EF-488D-A3FC-BF395738FA8A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374" v="75"/>
            <ac:spMkLst>
              <pc:docMk/>
              <pc:sldMasterMk cId="1410729206" sldId="2147484549"/>
              <pc:sldLayoutMk cId="1335358555" sldId="2147484568"/>
              <ac:spMk id="16" creationId="{AABCA203-1054-44A6-8241-ED6158F5AAEB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7" creationId="{1AE170D2-9954-4799-A65F-111CCC233C3E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066" v="78" actId="478"/>
            <ac:spMkLst>
              <pc:docMk/>
              <pc:sldMasterMk cId="1410729206" sldId="2147484549"/>
              <pc:sldLayoutMk cId="1335358555" sldId="2147484568"/>
              <ac:spMk id="17" creationId="{291C1230-5E6C-408A-A9ED-5F1504E6074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641" v="79" actId="478"/>
            <ac:spMkLst>
              <pc:docMk/>
              <pc:sldMasterMk cId="1410729206" sldId="2147484549"/>
              <pc:sldLayoutMk cId="1335358555" sldId="2147484568"/>
              <ac:spMk id="18" creationId="{25032C02-8A44-4C1B-A5C9-5CD2B8DD3FE0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18" creationId="{88966478-6ED6-4BA9-9A51-535AFF53E01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17.477" v="164" actId="1038"/>
            <ac:spMkLst>
              <pc:docMk/>
              <pc:sldMasterMk cId="1410729206" sldId="2147484549"/>
              <pc:sldLayoutMk cId="1335358555" sldId="2147484568"/>
              <ac:spMk id="19" creationId="{356F362E-E25A-4D73-8388-0414D80326B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3:46.011" v="142" actId="962"/>
            <ac:spMkLst>
              <pc:docMk/>
              <pc:sldMasterMk cId="1410729206" sldId="2147484549"/>
              <pc:sldLayoutMk cId="1335358555" sldId="2147484568"/>
              <ac:spMk id="20" creationId="{BC914B30-FCD4-4E3F-B351-7373569A8397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1" creationId="{1386FB17-6AE6-4C01-83F0-5C44AD1EA653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2" creationId="{CA814494-EB06-47F5-9216-BFB91A1A1C6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4" creationId="{E006C56B-DF0E-4AEB-92CF-4A2FBFA6DC9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5" creationId="{3AA558BD-964E-4A97-822D-CAA015A7C58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2:54:22.352" v="153"/>
            <ac:spMkLst>
              <pc:docMk/>
              <pc:sldMasterMk cId="1410729206" sldId="2147484549"/>
              <pc:sldLayoutMk cId="1335358555" sldId="2147484568"/>
              <ac:spMk id="26" creationId="{092FE75F-3328-4809-9D8D-547FBD00431F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6" creationId="{6F8F4AA2-F782-42E2-B4A0-AEE0CD8CAA6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5:57:51.407" v="191" actId="1035"/>
            <ac:spMkLst>
              <pc:docMk/>
              <pc:sldMasterMk cId="1410729206" sldId="2147484549"/>
              <pc:sldLayoutMk cId="1335358555" sldId="2147484568"/>
              <ac:spMk id="27" creationId="{6CFBE8FC-DAF6-4F15-993E-9D19CD84470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8" creationId="{AC7CC3F1-1924-4840-9588-D5E4B81EFA46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9" creationId="{B6B81B16-A4DC-4C9C-A08F-BFAF8258C68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7:36:02.120" v="217" actId="478"/>
            <ac:spMkLst>
              <pc:docMk/>
              <pc:sldMasterMk cId="1410729206" sldId="2147484549"/>
              <pc:sldLayoutMk cId="1335358555" sldId="2147484568"/>
              <ac:spMk id="30" creationId="{FBFD4DBA-DBE6-4646-8AA0-E384125E2461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43:39.271" v="241" actId="1036"/>
            <ac:spMkLst>
              <pc:docMk/>
              <pc:sldMasterMk cId="1410729206" sldId="2147484549"/>
              <pc:sldLayoutMk cId="1335358555" sldId="2147484568"/>
              <ac:spMk id="31" creationId="{EA6A5147-CA69-48DC-B4A7-B5D61A9BDD52}"/>
            </ac:spMkLst>
          </pc:spChg>
          <pc:graphicFrameChg chg="mod modGraphic">
            <ac:chgData name="Baaij, Timo @ EMEA Industrial and Logistics" userId="c6be1d08-92b0-4773-8bbb-b359de052d48" providerId="ADAL" clId="{627235FA-4789-4DBE-B973-AF47620C0873}" dt="2023-02-16T20:43:51.797" v="242" actId="20577"/>
            <ac:graphicFrameMkLst>
              <pc:docMk/>
              <pc:sldMasterMk cId="1410729206" sldId="2147484549"/>
              <pc:sldLayoutMk cId="1335358555" sldId="2147484568"/>
              <ac:graphicFrameMk id="9" creationId="{B3D7AFE1-7915-4169-86A7-0B53C618BE04}"/>
            </ac:graphicFrameMkLst>
          </pc:graphicFrameChg>
          <pc:graphicFrameChg chg="add del mod">
            <ac:chgData name="Baaij, Timo @ EMEA Industrial and Logistics" userId="c6be1d08-92b0-4773-8bbb-b359de052d48" providerId="ADAL" clId="{627235FA-4789-4DBE-B973-AF47620C0873}" dt="2023-02-15T12:54:22.352" v="153"/>
            <ac:graphicFrameMkLst>
              <pc:docMk/>
              <pc:sldMasterMk cId="1410729206" sldId="2147484549"/>
              <pc:sldLayoutMk cId="1335358555" sldId="2147484568"/>
              <ac:graphicFrameMk id="25" creationId="{ECD165EA-6DC2-48FC-A4F6-3386E425886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80674" y="1654538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5700146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654175"/>
            <a:ext cx="2460625" cy="860425"/>
          </a:xfrm>
        </p:spPr>
        <p:txBody>
          <a:bodyPr/>
          <a:lstStyle>
            <a:lvl1pPr>
              <a:defRPr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022" y="192348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02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402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402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497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4971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9719" y="31828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54009" y="369934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23487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49719" y="401204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749719" y="414627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749719" y="428834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49719" y="444298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67364" y="49838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67364" y="51353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67364" y="528113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967364" y="54354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9248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1057275" cy="9588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MASTER">
  <a:themeElements>
    <a:clrScheme name="Custom 157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80BBAD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1</cp:revision>
  <dcterms:created xsi:type="dcterms:W3CDTF">2023-02-15T08:51:48Z</dcterms:created>
  <dcterms:modified xsi:type="dcterms:W3CDTF">2023-02-16T20:44:02Z</dcterms:modified>
</cp:coreProperties>
</file>