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07" r:id="rId1"/>
  </p:sldMasterIdLst>
  <p:notesMasterIdLst>
    <p:notesMasterId r:id="rId3"/>
  </p:notesMasterIdLst>
  <p:sldIdLst>
    <p:sldId id="2076137653" r:id="rId2"/>
  </p:sldIdLst>
  <p:sldSz cx="12192000" cy="6858000"/>
  <p:notesSz cx="6858000" cy="9144000"/>
  <p:defaultTextStyle>
    <a:defPPr>
      <a:defRPr lang="en-US"/>
    </a:defPPr>
    <a:lvl1pPr marL="0" eaLnBrk="1" hangingPunct="1">
      <a:spcBef>
        <a:spcPts val="1200"/>
      </a:spcBef>
      <a:spcAft>
        <a:spcPts val="1200"/>
      </a:spcAft>
      <a:defRPr sz="2200">
        <a:solidFill>
          <a:schemeClr val="tx1"/>
        </a:solidFill>
        <a:latin typeface="Calibre Light" panose="020B0303030202060203" pitchFamily="34" charset="0"/>
        <a:ea typeface="+mn-ea"/>
        <a:cs typeface="+mn-cs"/>
      </a:defRPr>
    </a:lvl1pPr>
    <a:lvl2pPr marL="0" indent="0" eaLnBrk="1" hangingPunct="1">
      <a:spcAft>
        <a:spcPts val="600"/>
      </a:spcAft>
      <a:defRPr sz="1600" b="0">
        <a:solidFill>
          <a:schemeClr val="tx1"/>
        </a:solidFill>
        <a:latin typeface="Calibre Semibold" panose="020B0703030202060203" pitchFamily="34" charset="0"/>
        <a:ea typeface="+mn-ea"/>
        <a:cs typeface="+mn-cs"/>
      </a:defRPr>
    </a:lvl2pPr>
    <a:lvl3pPr marL="0" indent="0" eaLnBrk="1" hangingPunct="1">
      <a:spcBef>
        <a:spcPts val="300"/>
      </a:spcBef>
      <a:spcAft>
        <a:spcPts val="300"/>
      </a:spcAft>
      <a:defRPr sz="1200">
        <a:solidFill>
          <a:schemeClr val="tx1"/>
        </a:solidFill>
        <a:latin typeface="+mn-lt"/>
        <a:ea typeface="+mn-ea"/>
        <a:cs typeface="+mn-cs"/>
      </a:defRPr>
    </a:lvl3pPr>
    <a:lvl4pPr marL="171450" indent="-171450" eaLnBrk="1" hangingPunct="1">
      <a:spcBef>
        <a:spcPts val="300"/>
      </a:spcBef>
      <a:spcAft>
        <a:spcPts val="300"/>
      </a:spcAft>
      <a:buClr>
        <a:schemeClr val="tx1"/>
      </a:buClr>
      <a:buFont typeface="SwissReSansOTLight" panose="04000400000000000000" pitchFamily="82" charset="0"/>
      <a:buChar char="–"/>
      <a:defRPr sz="1200">
        <a:solidFill>
          <a:schemeClr val="tx1"/>
        </a:solidFill>
        <a:latin typeface="+mn-lt"/>
        <a:ea typeface="+mn-ea"/>
        <a:cs typeface="+mn-cs"/>
      </a:defRPr>
    </a:lvl4pPr>
    <a:lvl5pPr marL="360363" indent="-184150" eaLnBrk="1" hangingPunct="1">
      <a:spcBef>
        <a:spcPts val="300"/>
      </a:spcBef>
      <a:spcAft>
        <a:spcPts val="300"/>
      </a:spcAft>
      <a:buFont typeface="SwissReSansOTLight" panose="04000400000000000000" pitchFamily="82" charset="0"/>
      <a:buChar char="–"/>
      <a:defRPr sz="1200" b="0">
        <a:solidFill>
          <a:schemeClr val="tx1"/>
        </a:solidFill>
        <a:latin typeface="+mn-lt"/>
        <a:ea typeface="+mn-ea"/>
        <a:cs typeface="+mn-cs"/>
      </a:defRPr>
    </a:lvl5pPr>
    <a:lvl6pPr marL="0" indent="0" eaLnBrk="1" hangingPunct="1">
      <a:spcBef>
        <a:spcPts val="600"/>
      </a:spcBef>
      <a:spcAft>
        <a:spcPts val="0"/>
      </a:spcAft>
      <a:buClr>
        <a:schemeClr val="tx1"/>
      </a:buClr>
      <a:buFontTx/>
      <a:buNone/>
      <a:defRPr sz="1200">
        <a:solidFill>
          <a:schemeClr val="tx1"/>
        </a:solidFill>
        <a:latin typeface="Calibre Semibold" panose="020B0703030202060203" pitchFamily="34" charset="0"/>
        <a:ea typeface="+mn-ea"/>
        <a:cs typeface="+mn-cs"/>
      </a:defRPr>
    </a:lvl6pPr>
    <a:lvl7pPr marL="0" indent="0" eaLnBrk="1" hangingPunct="1">
      <a:spcBef>
        <a:spcPts val="600"/>
      </a:spcBef>
      <a:defRPr sz="1050">
        <a:solidFill>
          <a:schemeClr val="tx1"/>
        </a:solidFill>
        <a:latin typeface="Calibre Semibold" panose="020B0703030202060203" pitchFamily="34" charset="0"/>
        <a:ea typeface="+mn-ea"/>
        <a:cs typeface="+mn-cs"/>
      </a:defRPr>
    </a:lvl7pPr>
    <a:lvl8pPr marL="0" indent="0" eaLnBrk="1" hangingPunct="1">
      <a:spcBef>
        <a:spcPts val="300"/>
      </a:spcBef>
      <a:spcAft>
        <a:spcPts val="300"/>
      </a:spcAft>
      <a:defRPr sz="1050" b="0">
        <a:solidFill>
          <a:schemeClr val="tx1"/>
        </a:solidFill>
        <a:latin typeface="+mn-lt"/>
        <a:ea typeface="+mn-ea"/>
        <a:cs typeface="+mn-cs"/>
      </a:defRPr>
    </a:lvl8pPr>
    <a:lvl9pPr marL="171450" indent="-171450" eaLnBrk="1" hangingPunct="1">
      <a:spcBef>
        <a:spcPts val="200"/>
      </a:spcBef>
      <a:spcAft>
        <a:spcPts val="200"/>
      </a:spcAft>
      <a:buFont typeface="SwissReSansOTLight" panose="04000400000000000000" pitchFamily="82" charset="0"/>
      <a:buChar char="–"/>
      <a:defRPr sz="105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Vey Mestdagh, Louis @ Global D&amp;T" initials="dVML@GD" lastIdx="22" clrIdx="0">
    <p:extLst>
      <p:ext uri="{19B8F6BF-5375-455C-9EA6-DF929625EA0E}">
        <p15:presenceInfo xmlns:p15="http://schemas.microsoft.com/office/powerpoint/2012/main" userId="S::Louis.deVeyMestdagh@cbre.com::19e639ad-089a-4ed2-9f94-0076e7e0e1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2EF99-97B5-4C50-9EB8-A4FEE70578CC}" v="2" dt="2023-03-01T14:50:04.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aij, Timo @ EMEA Industrial and Logistics" userId="c6be1d08-92b0-4773-8bbb-b359de052d48" providerId="ADAL" clId="{4B42EF99-97B5-4C50-9EB8-A4FEE70578CC}"/>
    <pc:docChg chg="undo custSel modSld modMainMaster">
      <pc:chgData name="Baaij, Timo @ EMEA Industrial and Logistics" userId="c6be1d08-92b0-4773-8bbb-b359de052d48" providerId="ADAL" clId="{4B42EF99-97B5-4C50-9EB8-A4FEE70578CC}" dt="2023-03-01T14:52:47.579" v="347" actId="20577"/>
      <pc:docMkLst>
        <pc:docMk/>
      </pc:docMkLst>
      <pc:sldChg chg="addSp delSp modSp mod">
        <pc:chgData name="Baaij, Timo @ EMEA Industrial and Logistics" userId="c6be1d08-92b0-4773-8bbb-b359de052d48" providerId="ADAL" clId="{4B42EF99-97B5-4C50-9EB8-A4FEE70578CC}" dt="2023-03-01T14:52:26.351" v="325" actId="1035"/>
        <pc:sldMkLst>
          <pc:docMk/>
          <pc:sldMk cId="2924232435" sldId="2076137653"/>
        </pc:sldMkLst>
        <pc:spChg chg="mod">
          <ac:chgData name="Baaij, Timo @ EMEA Industrial and Logistics" userId="c6be1d08-92b0-4773-8bbb-b359de052d48" providerId="ADAL" clId="{4B42EF99-97B5-4C50-9EB8-A4FEE70578CC}" dt="2023-03-01T14:44:09.557" v="48" actId="20577"/>
          <ac:spMkLst>
            <pc:docMk/>
            <pc:sldMk cId="2924232435" sldId="2076137653"/>
            <ac:spMk id="15" creationId="{402A4A39-A36B-BC46-7E04-DFDEB6EA7129}"/>
          </ac:spMkLst>
        </pc:spChg>
        <pc:graphicFrameChg chg="add mod modGraphic">
          <ac:chgData name="Baaij, Timo @ EMEA Industrial and Logistics" userId="c6be1d08-92b0-4773-8bbb-b359de052d48" providerId="ADAL" clId="{4B42EF99-97B5-4C50-9EB8-A4FEE70578CC}" dt="2023-03-01T14:52:21.868" v="314" actId="1035"/>
          <ac:graphicFrameMkLst>
            <pc:docMk/>
            <pc:sldMk cId="2924232435" sldId="2076137653"/>
            <ac:graphicFrameMk id="4" creationId="{4A7DA21B-48C0-2EC4-E18E-2500BDCA9CB7}"/>
          </ac:graphicFrameMkLst>
        </pc:graphicFrameChg>
        <pc:graphicFrameChg chg="mod">
          <ac:chgData name="Baaij, Timo @ EMEA Industrial and Logistics" userId="c6be1d08-92b0-4773-8bbb-b359de052d48" providerId="ADAL" clId="{4B42EF99-97B5-4C50-9EB8-A4FEE70578CC}" dt="2023-03-01T14:49:51.867" v="220" actId="1035"/>
          <ac:graphicFrameMkLst>
            <pc:docMk/>
            <pc:sldMk cId="2924232435" sldId="2076137653"/>
            <ac:graphicFrameMk id="7" creationId="{EE81C70C-DFB0-36B1-4E6A-A8AB2C93D66D}"/>
          </ac:graphicFrameMkLst>
        </pc:graphicFrameChg>
        <pc:graphicFrameChg chg="mod">
          <ac:chgData name="Baaij, Timo @ EMEA Industrial and Logistics" userId="c6be1d08-92b0-4773-8bbb-b359de052d48" providerId="ADAL" clId="{4B42EF99-97B5-4C50-9EB8-A4FEE70578CC}" dt="2023-03-01T14:49:32.362" v="186" actId="1036"/>
          <ac:graphicFrameMkLst>
            <pc:docMk/>
            <pc:sldMk cId="2924232435" sldId="2076137653"/>
            <ac:graphicFrameMk id="8" creationId="{93093ED9-F1AF-FFEB-5C34-BEFAA7B8CE4F}"/>
          </ac:graphicFrameMkLst>
        </pc:graphicFrameChg>
        <pc:graphicFrameChg chg="del">
          <ac:chgData name="Baaij, Timo @ EMEA Industrial and Logistics" userId="c6be1d08-92b0-4773-8bbb-b359de052d48" providerId="ADAL" clId="{4B42EF99-97B5-4C50-9EB8-A4FEE70578CC}" dt="2023-03-01T14:41:42.801" v="13" actId="478"/>
          <ac:graphicFrameMkLst>
            <pc:docMk/>
            <pc:sldMk cId="2924232435" sldId="2076137653"/>
            <ac:graphicFrameMk id="9" creationId="{8B4922E6-15A5-545E-175A-501229983424}"/>
          </ac:graphicFrameMkLst>
        </pc:graphicFrameChg>
        <pc:graphicFrameChg chg="mod">
          <ac:chgData name="Baaij, Timo @ EMEA Industrial and Logistics" userId="c6be1d08-92b0-4773-8bbb-b359de052d48" providerId="ADAL" clId="{4B42EF99-97B5-4C50-9EB8-A4FEE70578CC}" dt="2023-03-01T14:49:42.672" v="206" actId="1036"/>
          <ac:graphicFrameMkLst>
            <pc:docMk/>
            <pc:sldMk cId="2924232435" sldId="2076137653"/>
            <ac:graphicFrameMk id="11" creationId="{39F0599D-02DD-D7AC-C5CF-B83E178DA2F1}"/>
          </ac:graphicFrameMkLst>
        </pc:graphicFrameChg>
        <pc:graphicFrameChg chg="mod">
          <ac:chgData name="Baaij, Timo @ EMEA Industrial and Logistics" userId="c6be1d08-92b0-4773-8bbb-b359de052d48" providerId="ADAL" clId="{4B42EF99-97B5-4C50-9EB8-A4FEE70578CC}" dt="2023-03-01T14:49:49.082" v="218" actId="1035"/>
          <ac:graphicFrameMkLst>
            <pc:docMk/>
            <pc:sldMk cId="2924232435" sldId="2076137653"/>
            <ac:graphicFrameMk id="12" creationId="{D5765617-E8F5-8C34-A3CA-03E5C6CEF846}"/>
          </ac:graphicFrameMkLst>
        </pc:graphicFrameChg>
        <pc:graphicFrameChg chg="mod modGraphic">
          <ac:chgData name="Baaij, Timo @ EMEA Industrial and Logistics" userId="c6be1d08-92b0-4773-8bbb-b359de052d48" providerId="ADAL" clId="{4B42EF99-97B5-4C50-9EB8-A4FEE70578CC}" dt="2023-03-01T14:52:26.351" v="325" actId="1035"/>
          <ac:graphicFrameMkLst>
            <pc:docMk/>
            <pc:sldMk cId="2924232435" sldId="2076137653"/>
            <ac:graphicFrameMk id="13" creationId="{B235EF01-9867-813D-CC25-7CEAFFDB12E8}"/>
          </ac:graphicFrameMkLst>
        </pc:graphicFrameChg>
      </pc:sldChg>
      <pc:sldMasterChg chg="modSldLayout">
        <pc:chgData name="Baaij, Timo @ EMEA Industrial and Logistics" userId="c6be1d08-92b0-4773-8bbb-b359de052d48" providerId="ADAL" clId="{4B42EF99-97B5-4C50-9EB8-A4FEE70578CC}" dt="2023-03-01T14:52:47.579" v="347" actId="20577"/>
        <pc:sldMasterMkLst>
          <pc:docMk/>
          <pc:sldMasterMk cId="2788975192" sldId="2147484607"/>
        </pc:sldMasterMkLst>
        <pc:sldLayoutChg chg="addSp delSp modSp mod">
          <pc:chgData name="Baaij, Timo @ EMEA Industrial and Logistics" userId="c6be1d08-92b0-4773-8bbb-b359de052d48" providerId="ADAL" clId="{4B42EF99-97B5-4C50-9EB8-A4FEE70578CC}" dt="2023-03-01T14:52:47.579" v="347" actId="20577"/>
          <pc:sldLayoutMkLst>
            <pc:docMk/>
            <pc:sldMasterMk cId="2788975192" sldId="2147484607"/>
            <pc:sldLayoutMk cId="3815602106" sldId="2147484707"/>
          </pc:sldLayoutMkLst>
          <pc:graphicFrameChg chg="add mod modGraphic">
            <ac:chgData name="Baaij, Timo @ EMEA Industrial and Logistics" userId="c6be1d08-92b0-4773-8bbb-b359de052d48" providerId="ADAL" clId="{4B42EF99-97B5-4C50-9EB8-A4FEE70578CC}" dt="2023-03-01T14:52:47.579" v="347" actId="20577"/>
            <ac:graphicFrameMkLst>
              <pc:docMk/>
              <pc:sldMasterMk cId="2788975192" sldId="2147484607"/>
              <pc:sldLayoutMk cId="3815602106" sldId="2147484707"/>
              <ac:graphicFrameMk id="8" creationId="{0D3652D1-8741-7B05-911A-2A56260DE6B3}"/>
            </ac:graphicFrameMkLst>
          </pc:graphicFrameChg>
          <pc:graphicFrameChg chg="mod">
            <ac:chgData name="Baaij, Timo @ EMEA Industrial and Logistics" userId="c6be1d08-92b0-4773-8bbb-b359de052d48" providerId="ADAL" clId="{4B42EF99-97B5-4C50-9EB8-A4FEE70578CC}" dt="2023-03-01T14:49:10.507" v="154" actId="1036"/>
            <ac:graphicFrameMkLst>
              <pc:docMk/>
              <pc:sldMasterMk cId="2788975192" sldId="2147484607"/>
              <pc:sldLayoutMk cId="3815602106" sldId="2147484707"/>
              <ac:graphicFrameMk id="9" creationId="{A1630D77-A6DD-381C-2D28-48F0001F9FD9}"/>
            </ac:graphicFrameMkLst>
          </pc:graphicFrameChg>
          <pc:graphicFrameChg chg="mod">
            <ac:chgData name="Baaij, Timo @ EMEA Industrial and Logistics" userId="c6be1d08-92b0-4773-8bbb-b359de052d48" providerId="ADAL" clId="{4B42EF99-97B5-4C50-9EB8-A4FEE70578CC}" dt="2023-03-01T14:49:14.604" v="161" actId="1036"/>
            <ac:graphicFrameMkLst>
              <pc:docMk/>
              <pc:sldMasterMk cId="2788975192" sldId="2147484607"/>
              <pc:sldLayoutMk cId="3815602106" sldId="2147484707"/>
              <ac:graphicFrameMk id="11" creationId="{4AF6B84D-5AC6-3CF3-ADCD-E0F1A91768DD}"/>
            </ac:graphicFrameMkLst>
          </pc:graphicFrameChg>
          <pc:graphicFrameChg chg="del">
            <ac:chgData name="Baaij, Timo @ EMEA Industrial and Logistics" userId="c6be1d08-92b0-4773-8bbb-b359de052d48" providerId="ADAL" clId="{4B42EF99-97B5-4C50-9EB8-A4FEE70578CC}" dt="2023-03-01T14:41:50.407" v="14" actId="478"/>
            <ac:graphicFrameMkLst>
              <pc:docMk/>
              <pc:sldMasterMk cId="2788975192" sldId="2147484607"/>
              <pc:sldLayoutMk cId="3815602106" sldId="2147484707"/>
              <ac:graphicFrameMk id="13" creationId="{C86741D7-87EF-D0CB-CBCA-F6FF9EF1B29A}"/>
            </ac:graphicFrameMkLst>
          </pc:graphicFrameChg>
          <pc:graphicFrameChg chg="mod">
            <ac:chgData name="Baaij, Timo @ EMEA Industrial and Logistics" userId="c6be1d08-92b0-4773-8bbb-b359de052d48" providerId="ADAL" clId="{4B42EF99-97B5-4C50-9EB8-A4FEE70578CC}" dt="2023-03-01T14:49:14.604" v="161" actId="1036"/>
            <ac:graphicFrameMkLst>
              <pc:docMk/>
              <pc:sldMasterMk cId="2788975192" sldId="2147484607"/>
              <pc:sldLayoutMk cId="3815602106" sldId="2147484707"/>
              <ac:graphicFrameMk id="17" creationId="{189F1164-3466-B7D2-D99E-0353EBA55B14}"/>
            </ac:graphicFrameMkLst>
          </pc:graphicFrameChg>
          <pc:graphicFrameChg chg="mod modGraphic">
            <ac:chgData name="Baaij, Timo @ EMEA Industrial and Logistics" userId="c6be1d08-92b0-4773-8bbb-b359de052d48" providerId="ADAL" clId="{4B42EF99-97B5-4C50-9EB8-A4FEE70578CC}" dt="2023-03-01T14:49:10.507" v="154" actId="1036"/>
            <ac:graphicFrameMkLst>
              <pc:docMk/>
              <pc:sldMasterMk cId="2788975192" sldId="2147484607"/>
              <pc:sldLayoutMk cId="3815602106" sldId="2147484707"/>
              <ac:graphicFrameMk id="19" creationId="{6EEF809F-E2AE-B695-149E-736ED6C94454}"/>
            </ac:graphicFrameMkLst>
          </pc:graphicFrameChg>
          <pc:graphicFrameChg chg="mod">
            <ac:chgData name="Baaij, Timo @ EMEA Industrial and Logistics" userId="c6be1d08-92b0-4773-8bbb-b359de052d48" providerId="ADAL" clId="{4B42EF99-97B5-4C50-9EB8-A4FEE70578CC}" dt="2023-03-01T14:52:16.064" v="301" actId="1036"/>
            <ac:graphicFrameMkLst>
              <pc:docMk/>
              <pc:sldMasterMk cId="2788975192" sldId="2147484607"/>
              <pc:sldLayoutMk cId="3815602106" sldId="2147484707"/>
              <ac:graphicFrameMk id="33" creationId="{3A58651F-C506-D1B3-9601-9EAA6FBA15B3}"/>
            </ac:graphicFrameMkLst>
          </pc:graphicFrame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33258-B648-46A0-96A6-C79DBC6F94BB}" type="datetimeFigureOut">
              <a:rPr lang="en-GB" smtClean="0"/>
              <a:t>01/03/2023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5503E-3E73-409A-A06F-40CA0EC8A892}" type="slidenum">
              <a:rPr lang="en-GB" smtClean="0"/>
              <a:t>‹#›</a:t>
            </a:fld>
            <a:endParaRPr lang="en-GB"/>
          </a:p>
        </p:txBody>
      </p:sp>
    </p:spTree>
    <p:extLst>
      <p:ext uri="{BB962C8B-B14F-4D97-AF65-F5344CB8AC3E}">
        <p14:creationId xmlns:p14="http://schemas.microsoft.com/office/powerpoint/2010/main" val="3366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R_4 Page Brochure 11x17_CBRE Green_2">
    <p:spTree>
      <p:nvGrpSpPr>
        <p:cNvPr id="1" name=""/>
        <p:cNvGrpSpPr/>
        <p:nvPr/>
      </p:nvGrpSpPr>
      <p:grpSpPr>
        <a:xfrm>
          <a:off x="0" y="0"/>
          <a:ext cx="0" cy="0"/>
          <a:chOff x="0" y="0"/>
          <a:chExt cx="0" cy="0"/>
        </a:xfrm>
      </p:grpSpPr>
      <p:graphicFrame>
        <p:nvGraphicFramePr>
          <p:cNvPr id="7" name="Table 60">
            <a:extLst>
              <a:ext uri="{FF2B5EF4-FFF2-40B4-BE49-F238E27FC236}">
                <a16:creationId xmlns:a16="http://schemas.microsoft.com/office/drawing/2014/main" id="{D7D2F56C-1565-791A-632B-8916DDC8161E}"/>
              </a:ext>
            </a:extLst>
          </p:cNvPr>
          <p:cNvGraphicFramePr>
            <a:graphicFrameLocks noGrp="1"/>
          </p:cNvGraphicFramePr>
          <p:nvPr userDrawn="1"/>
        </p:nvGraphicFramePr>
        <p:xfrm>
          <a:off x="458838" y="1236262"/>
          <a:ext cx="3114409" cy="261851"/>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Availability</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graphicFrame>
        <p:nvGraphicFramePr>
          <p:cNvPr id="9" name="Table 60">
            <a:extLst>
              <a:ext uri="{FF2B5EF4-FFF2-40B4-BE49-F238E27FC236}">
                <a16:creationId xmlns:a16="http://schemas.microsoft.com/office/drawing/2014/main" id="{A1630D77-A6DD-381C-2D28-48F0001F9FD9}"/>
              </a:ext>
            </a:extLst>
          </p:cNvPr>
          <p:cNvGraphicFramePr>
            <a:graphicFrameLocks noGrp="1"/>
          </p:cNvGraphicFramePr>
          <p:nvPr userDrawn="1">
            <p:extLst>
              <p:ext uri="{D42A27DB-BD31-4B8C-83A1-F6EECF244321}">
                <p14:modId xmlns:p14="http://schemas.microsoft.com/office/powerpoint/2010/main" val="3097017110"/>
              </p:ext>
            </p:extLst>
          </p:nvPr>
        </p:nvGraphicFramePr>
        <p:xfrm>
          <a:off x="458836" y="2374809"/>
          <a:ext cx="3114409" cy="261851"/>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Floor area</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graphicFrame>
        <p:nvGraphicFramePr>
          <p:cNvPr id="11" name="Table 60">
            <a:extLst>
              <a:ext uri="{FF2B5EF4-FFF2-40B4-BE49-F238E27FC236}">
                <a16:creationId xmlns:a16="http://schemas.microsoft.com/office/drawing/2014/main" id="{4AF6B84D-5AC6-3CF3-ADCD-E0F1A91768DD}"/>
              </a:ext>
            </a:extLst>
          </p:cNvPr>
          <p:cNvGraphicFramePr>
            <a:graphicFrameLocks noGrp="1"/>
          </p:cNvGraphicFramePr>
          <p:nvPr userDrawn="1">
            <p:extLst>
              <p:ext uri="{D42A27DB-BD31-4B8C-83A1-F6EECF244321}">
                <p14:modId xmlns:p14="http://schemas.microsoft.com/office/powerpoint/2010/main" val="4028425492"/>
              </p:ext>
            </p:extLst>
          </p:nvPr>
        </p:nvGraphicFramePr>
        <p:xfrm>
          <a:off x="458836" y="3604355"/>
          <a:ext cx="3114409" cy="261851"/>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Technical Specifications</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graphicFrame>
        <p:nvGraphicFramePr>
          <p:cNvPr id="15" name="Table 60">
            <a:extLst>
              <a:ext uri="{FF2B5EF4-FFF2-40B4-BE49-F238E27FC236}">
                <a16:creationId xmlns:a16="http://schemas.microsoft.com/office/drawing/2014/main" id="{1F1E9466-92A9-1FB4-0604-BDAEDA7C4AED}"/>
              </a:ext>
            </a:extLst>
          </p:cNvPr>
          <p:cNvGraphicFramePr>
            <a:graphicFrameLocks noGrp="1"/>
          </p:cNvGraphicFramePr>
          <p:nvPr userDrawn="1"/>
        </p:nvGraphicFramePr>
        <p:xfrm>
          <a:off x="3808668" y="1236261"/>
          <a:ext cx="3114409" cy="261851"/>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Description</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graphicFrame>
        <p:nvGraphicFramePr>
          <p:cNvPr id="17" name="Table 60">
            <a:extLst>
              <a:ext uri="{FF2B5EF4-FFF2-40B4-BE49-F238E27FC236}">
                <a16:creationId xmlns:a16="http://schemas.microsoft.com/office/drawing/2014/main" id="{189F1164-3466-B7D2-D99E-0353EBA55B14}"/>
              </a:ext>
            </a:extLst>
          </p:cNvPr>
          <p:cNvGraphicFramePr>
            <a:graphicFrameLocks noGrp="1"/>
          </p:cNvGraphicFramePr>
          <p:nvPr userDrawn="1">
            <p:extLst>
              <p:ext uri="{D42A27DB-BD31-4B8C-83A1-F6EECF244321}">
                <p14:modId xmlns:p14="http://schemas.microsoft.com/office/powerpoint/2010/main" val="128570555"/>
              </p:ext>
            </p:extLst>
          </p:nvPr>
        </p:nvGraphicFramePr>
        <p:xfrm>
          <a:off x="3808259" y="3604355"/>
          <a:ext cx="3114409" cy="261851"/>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certification</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graphicFrame>
        <p:nvGraphicFramePr>
          <p:cNvPr id="19" name="Table 60">
            <a:extLst>
              <a:ext uri="{FF2B5EF4-FFF2-40B4-BE49-F238E27FC236}">
                <a16:creationId xmlns:a16="http://schemas.microsoft.com/office/drawing/2014/main" id="{6EEF809F-E2AE-B695-149E-736ED6C94454}"/>
              </a:ext>
            </a:extLst>
          </p:cNvPr>
          <p:cNvGraphicFramePr>
            <a:graphicFrameLocks noGrp="1"/>
          </p:cNvGraphicFramePr>
          <p:nvPr userDrawn="1">
            <p:extLst>
              <p:ext uri="{D42A27DB-BD31-4B8C-83A1-F6EECF244321}">
                <p14:modId xmlns:p14="http://schemas.microsoft.com/office/powerpoint/2010/main" val="968671630"/>
              </p:ext>
            </p:extLst>
          </p:nvPr>
        </p:nvGraphicFramePr>
        <p:xfrm>
          <a:off x="3808259" y="2374808"/>
          <a:ext cx="3116926" cy="261851"/>
        </p:xfrm>
        <a:graphic>
          <a:graphicData uri="http://schemas.openxmlformats.org/drawingml/2006/table">
            <a:tbl>
              <a:tblPr firstRow="1" bandRow="1">
                <a:tableStyleId>{5C22544A-7EE6-4342-B048-85BDC9FD1C3A}</a:tableStyleId>
              </a:tblPr>
              <a:tblGrid>
                <a:gridCol w="3116926">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parking</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sp>
        <p:nvSpPr>
          <p:cNvPr id="21" name="TextBox 20">
            <a:extLst>
              <a:ext uri="{FF2B5EF4-FFF2-40B4-BE49-F238E27FC236}">
                <a16:creationId xmlns:a16="http://schemas.microsoft.com/office/drawing/2014/main" id="{58DB91E5-38D0-D56B-2427-EE9DFA6EE417}"/>
              </a:ext>
            </a:extLst>
          </p:cNvPr>
          <p:cNvSpPr txBox="1"/>
          <p:nvPr userDrawn="1"/>
        </p:nvSpPr>
        <p:spPr>
          <a:xfrm>
            <a:off x="9353215" y="6492603"/>
            <a:ext cx="2448000" cy="10772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1200"/>
              </a:spcBef>
              <a:spcAft>
                <a:spcPts val="1200"/>
              </a:spcAft>
              <a:buClrTx/>
              <a:buSzTx/>
              <a:buFontTx/>
              <a:buNone/>
              <a:tabLst/>
              <a:defRPr/>
            </a:pPr>
            <a:fld id="{1C89B4D1-E1CE-4E79-B913-C04DDECCCBCD}" type="slidenum">
              <a:rPr kumimoji="0" lang="en-GB" sz="700" b="0" i="0" u="none" strike="noStrike" kern="1200" cap="none" spc="0" normalizeH="0" baseline="0" noProof="0" smtClean="0">
                <a:ln>
                  <a:noFill/>
                </a:ln>
                <a:solidFill>
                  <a:srgbClr val="435254"/>
                </a:solidFill>
                <a:effectLst/>
                <a:uLnTx/>
                <a:uFillTx/>
                <a:latin typeface="Calibre Light" panose="020B0303030202060203" pitchFamily="34" charset="0"/>
                <a:ea typeface="+mn-ea"/>
                <a:cs typeface="+mn-cs"/>
              </a:rPr>
              <a:pPr marL="0" marR="0" lvl="0" indent="0" algn="r" defTabSz="914400" rtl="0" eaLnBrk="1" fontAlgn="auto" latinLnBrk="0" hangingPunct="1">
                <a:lnSpc>
                  <a:spcPct val="100000"/>
                </a:lnSpc>
                <a:spcBef>
                  <a:spcPts val="1200"/>
                </a:spcBef>
                <a:spcAft>
                  <a:spcPts val="1200"/>
                </a:spcAft>
                <a:buClrTx/>
                <a:buSzTx/>
                <a:buFontTx/>
                <a:buNone/>
                <a:tabLst/>
                <a:defRPr/>
              </a:pPr>
              <a:t>‹#›</a:t>
            </a:fld>
            <a:endParaRPr kumimoji="0" lang="en-GB" sz="700" b="0" i="0" u="none" strike="noStrike" kern="1200" cap="none" spc="0" normalizeH="0" baseline="0" noProof="0" dirty="0">
              <a:ln>
                <a:noFill/>
              </a:ln>
              <a:solidFill>
                <a:srgbClr val="435254"/>
              </a:solidFill>
              <a:effectLst/>
              <a:uLnTx/>
              <a:uFillTx/>
              <a:latin typeface="Calibre Light" panose="020B0303030202060203" pitchFamily="34" charset="0"/>
              <a:ea typeface="+mn-ea"/>
              <a:cs typeface="+mn-cs"/>
            </a:endParaRPr>
          </a:p>
        </p:txBody>
      </p:sp>
      <p:sp>
        <p:nvSpPr>
          <p:cNvPr id="22" name="Copyright">
            <a:extLst>
              <a:ext uri="{FF2B5EF4-FFF2-40B4-BE49-F238E27FC236}">
                <a16:creationId xmlns:a16="http://schemas.microsoft.com/office/drawing/2014/main" id="{860ABAC5-5BE8-1C39-8D9E-59A8157715AC}"/>
              </a:ext>
            </a:extLst>
          </p:cNvPr>
          <p:cNvSpPr txBox="1"/>
          <p:nvPr userDrawn="1"/>
        </p:nvSpPr>
        <p:spPr>
          <a:xfrm>
            <a:off x="456320" y="6492603"/>
            <a:ext cx="2448001" cy="107722"/>
          </a:xfrm>
          <a:prstGeom prst="rect">
            <a:avLst/>
          </a:prstGeom>
          <a:noFill/>
        </p:spPr>
        <p:txBody>
          <a:bodyPr wrap="square" lIns="0" tIns="0" rIns="0" bIns="0">
            <a:spAutoFit/>
          </a:bodyPr>
          <a:lstStyle/>
          <a:p>
            <a:pPr marL="0" marR="0" lvl="0" indent="0" algn="l" defTabSz="1097538" rtl="0" eaLnBrk="1" fontAlgn="auto" latinLnBrk="0" hangingPunct="1">
              <a:lnSpc>
                <a:spcPct val="100000"/>
              </a:lnSpc>
              <a:spcBef>
                <a:spcPts val="1200"/>
              </a:spcBef>
              <a:spcAft>
                <a:spcPts val="1200"/>
              </a:spcAft>
              <a:buClrTx/>
              <a:buSzTx/>
              <a:buFontTx/>
              <a:buNone/>
              <a:tabLst/>
              <a:defRPr/>
            </a:pPr>
            <a:r>
              <a:rPr kumimoji="0" lang="en-US" sz="700" b="0" i="0" u="none" strike="noStrike" kern="1200" cap="none" spc="0" normalizeH="0" baseline="0" noProof="0" dirty="0">
                <a:ln>
                  <a:noFill/>
                </a:ln>
                <a:solidFill>
                  <a:srgbClr val="435254"/>
                </a:solidFill>
                <a:effectLst/>
                <a:uLnTx/>
                <a:uFillTx/>
                <a:latin typeface="Calibre Light" panose="020B0303030202060203" pitchFamily="34" charset="0"/>
                <a:ea typeface="+mn-ea"/>
                <a:cs typeface="+mn-cs"/>
              </a:rPr>
              <a:t>Confidential &amp; Proprietary | © </a:t>
            </a:r>
            <a:fld id="{1ED1FA7A-A4EE-404C-97E5-83B848D9DFCF}" type="datetimeyyyy">
              <a:rPr kumimoji="0" lang="en-US" sz="700" b="0" i="0" u="none" strike="noStrike" kern="1200" cap="none" spc="0" normalizeH="0" baseline="0" noProof="0" smtClean="0">
                <a:ln>
                  <a:noFill/>
                </a:ln>
                <a:solidFill>
                  <a:srgbClr val="435254"/>
                </a:solidFill>
                <a:effectLst/>
                <a:uLnTx/>
                <a:uFillTx/>
                <a:latin typeface="Calibre Light" panose="020B0303030202060203" pitchFamily="34" charset="0"/>
                <a:ea typeface="+mn-ea"/>
                <a:cs typeface="+mn-cs"/>
              </a:rPr>
              <a:pPr marL="0" marR="0" lvl="0" indent="0" algn="l" defTabSz="1097538" rtl="0" eaLnBrk="1" fontAlgn="auto" latinLnBrk="0" hangingPunct="1">
                <a:lnSpc>
                  <a:spcPct val="100000"/>
                </a:lnSpc>
                <a:spcBef>
                  <a:spcPts val="1200"/>
                </a:spcBef>
                <a:spcAft>
                  <a:spcPts val="1200"/>
                </a:spcAft>
                <a:buClrTx/>
                <a:buSzTx/>
                <a:buFontTx/>
                <a:buNone/>
                <a:tabLst/>
                <a:defRPr/>
              </a:pPr>
              <a:t>2023</a:t>
            </a:fld>
            <a:r>
              <a:rPr kumimoji="0" lang="en-US" sz="700" b="0" i="0" u="none" strike="noStrike" kern="1200" cap="none" spc="0" normalizeH="0" baseline="0" noProof="0" dirty="0">
                <a:ln>
                  <a:noFill/>
                </a:ln>
                <a:solidFill>
                  <a:srgbClr val="435254"/>
                </a:solidFill>
                <a:effectLst/>
                <a:uLnTx/>
                <a:uFillTx/>
                <a:latin typeface="Calibre Light" panose="020B0303030202060203" pitchFamily="34" charset="0"/>
                <a:ea typeface="+mn-ea"/>
                <a:cs typeface="+mn-cs"/>
              </a:rPr>
              <a:t> CBRE, Inc.</a:t>
            </a:r>
          </a:p>
        </p:txBody>
      </p:sp>
      <p:graphicFrame>
        <p:nvGraphicFramePr>
          <p:cNvPr id="33" name="Table 60">
            <a:extLst>
              <a:ext uri="{FF2B5EF4-FFF2-40B4-BE49-F238E27FC236}">
                <a16:creationId xmlns:a16="http://schemas.microsoft.com/office/drawing/2014/main" id="{3A58651F-C506-D1B3-9601-9EAA6FBA15B3}"/>
              </a:ext>
            </a:extLst>
          </p:cNvPr>
          <p:cNvGraphicFramePr>
            <a:graphicFrameLocks noGrp="1"/>
          </p:cNvGraphicFramePr>
          <p:nvPr userDrawn="1">
            <p:extLst>
              <p:ext uri="{D42A27DB-BD31-4B8C-83A1-F6EECF244321}">
                <p14:modId xmlns:p14="http://schemas.microsoft.com/office/powerpoint/2010/main" val="555359084"/>
              </p:ext>
            </p:extLst>
          </p:nvPr>
        </p:nvGraphicFramePr>
        <p:xfrm>
          <a:off x="456320" y="4971921"/>
          <a:ext cx="3210479" cy="261851"/>
        </p:xfrm>
        <a:graphic>
          <a:graphicData uri="http://schemas.openxmlformats.org/drawingml/2006/table">
            <a:tbl>
              <a:tblPr firstRow="1" bandRow="1">
                <a:tableStyleId>{5C22544A-7EE6-4342-B048-85BDC9FD1C3A}</a:tableStyleId>
              </a:tblPr>
              <a:tblGrid>
                <a:gridCol w="321047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Rental price</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cxnSp>
        <p:nvCxnSpPr>
          <p:cNvPr id="34" name="Straight Connector 33">
            <a:extLst>
              <a:ext uri="{FF2B5EF4-FFF2-40B4-BE49-F238E27FC236}">
                <a16:creationId xmlns:a16="http://schemas.microsoft.com/office/drawing/2014/main" id="{DA67376E-E16D-8353-FFF9-C252D0CE2917}"/>
              </a:ext>
            </a:extLst>
          </p:cNvPr>
          <p:cNvCxnSpPr>
            <a:cxnSpLocks/>
          </p:cNvCxnSpPr>
          <p:nvPr userDrawn="1"/>
        </p:nvCxnSpPr>
        <p:spPr>
          <a:xfrm>
            <a:off x="381000" y="1018426"/>
            <a:ext cx="6629400" cy="1773"/>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AEA38B-41BE-D840-96F2-9C749B947E25}"/>
              </a:ext>
            </a:extLst>
          </p:cNvPr>
          <p:cNvCxnSpPr>
            <a:cxnSpLocks/>
          </p:cNvCxnSpPr>
          <p:nvPr userDrawn="1"/>
        </p:nvCxnSpPr>
        <p:spPr>
          <a:xfrm>
            <a:off x="947683" y="496613"/>
            <a:ext cx="0" cy="371475"/>
          </a:xfrm>
          <a:prstGeom prst="line">
            <a:avLst/>
          </a:prstGeom>
          <a:ln w="28575">
            <a:solidFill>
              <a:srgbClr val="17E88F"/>
            </a:solidFill>
          </a:ln>
        </p:spPr>
        <p:style>
          <a:lnRef idx="1">
            <a:schemeClr val="accent1"/>
          </a:lnRef>
          <a:fillRef idx="0">
            <a:schemeClr val="accent1"/>
          </a:fillRef>
          <a:effectRef idx="0">
            <a:schemeClr val="accent1"/>
          </a:effectRef>
          <a:fontRef idx="minor">
            <a:schemeClr val="tx1"/>
          </a:fontRef>
        </p:style>
      </p:cxnSp>
      <p:sp>
        <p:nvSpPr>
          <p:cNvPr id="40" name="Picture Placeholder 39">
            <a:extLst>
              <a:ext uri="{FF2B5EF4-FFF2-40B4-BE49-F238E27FC236}">
                <a16:creationId xmlns:a16="http://schemas.microsoft.com/office/drawing/2014/main" id="{8EF29478-89EC-E199-3E7D-E32A116377E2}"/>
              </a:ext>
            </a:extLst>
          </p:cNvPr>
          <p:cNvSpPr>
            <a:spLocks noGrp="1"/>
          </p:cNvSpPr>
          <p:nvPr>
            <p:ph type="pic" sz="quarter" idx="10"/>
          </p:nvPr>
        </p:nvSpPr>
        <p:spPr>
          <a:xfrm>
            <a:off x="7340253" y="1014504"/>
            <a:ext cx="4338140" cy="2377039"/>
          </a:xfrm>
          <a:prstGeom prst="rect">
            <a:avLst/>
          </a:prstGeom>
        </p:spPr>
        <p:txBody>
          <a:bodyPr/>
          <a:lstStyle/>
          <a:p>
            <a:endParaRPr lang="en-GB"/>
          </a:p>
        </p:txBody>
      </p:sp>
      <p:sp>
        <p:nvSpPr>
          <p:cNvPr id="41" name="Picture Placeholder 39">
            <a:extLst>
              <a:ext uri="{FF2B5EF4-FFF2-40B4-BE49-F238E27FC236}">
                <a16:creationId xmlns:a16="http://schemas.microsoft.com/office/drawing/2014/main" id="{4EB56EDF-EBC6-59C7-4802-74D7C63952EF}"/>
              </a:ext>
            </a:extLst>
          </p:cNvPr>
          <p:cNvSpPr>
            <a:spLocks noGrp="1"/>
          </p:cNvSpPr>
          <p:nvPr>
            <p:ph type="pic" sz="quarter" idx="11"/>
          </p:nvPr>
        </p:nvSpPr>
        <p:spPr>
          <a:xfrm>
            <a:off x="7337200" y="3601526"/>
            <a:ext cx="4338140" cy="2377039"/>
          </a:xfrm>
          <a:prstGeom prst="rect">
            <a:avLst/>
          </a:prstGeom>
        </p:spPr>
        <p:txBody>
          <a:bodyPr/>
          <a:lstStyle/>
          <a:p>
            <a:endParaRPr lang="en-GB"/>
          </a:p>
        </p:txBody>
      </p:sp>
      <p:grpSp>
        <p:nvGrpSpPr>
          <p:cNvPr id="2" name="Graphic 1667">
            <a:extLst>
              <a:ext uri="{FF2B5EF4-FFF2-40B4-BE49-F238E27FC236}">
                <a16:creationId xmlns:a16="http://schemas.microsoft.com/office/drawing/2014/main" id="{BBFF540F-FFAA-E48E-98F6-95DE6B1CABD5}"/>
              </a:ext>
            </a:extLst>
          </p:cNvPr>
          <p:cNvGrpSpPr/>
          <p:nvPr userDrawn="1"/>
        </p:nvGrpSpPr>
        <p:grpSpPr>
          <a:xfrm>
            <a:off x="7268192" y="464062"/>
            <a:ext cx="197365" cy="292218"/>
            <a:chOff x="5094178" y="3484914"/>
            <a:chExt cx="197365" cy="292218"/>
          </a:xfrm>
        </p:grpSpPr>
        <p:grpSp>
          <p:nvGrpSpPr>
            <p:cNvPr id="3" name="Graphic 1667">
              <a:extLst>
                <a:ext uri="{FF2B5EF4-FFF2-40B4-BE49-F238E27FC236}">
                  <a16:creationId xmlns:a16="http://schemas.microsoft.com/office/drawing/2014/main" id="{0F9F3E70-8029-2C62-9CA2-751D2E0E0657}"/>
                </a:ext>
              </a:extLst>
            </p:cNvPr>
            <p:cNvGrpSpPr/>
            <p:nvPr/>
          </p:nvGrpSpPr>
          <p:grpSpPr>
            <a:xfrm>
              <a:off x="5094178" y="3484914"/>
              <a:ext cx="197365" cy="251320"/>
              <a:chOff x="5094178" y="3484914"/>
              <a:chExt cx="197365" cy="251320"/>
            </a:xfrm>
            <a:solidFill>
              <a:srgbClr val="435254"/>
            </a:solidFill>
          </p:grpSpPr>
          <p:sp>
            <p:nvSpPr>
              <p:cNvPr id="5" name="Freeform: Shape 4">
                <a:extLst>
                  <a:ext uri="{FF2B5EF4-FFF2-40B4-BE49-F238E27FC236}">
                    <a16:creationId xmlns:a16="http://schemas.microsoft.com/office/drawing/2014/main" id="{A06454ED-280D-038C-C604-6FEA89C0C63F}"/>
                  </a:ext>
                </a:extLst>
              </p:cNvPr>
              <p:cNvSpPr/>
              <p:nvPr/>
            </p:nvSpPr>
            <p:spPr>
              <a:xfrm>
                <a:off x="5094178" y="3484914"/>
                <a:ext cx="197365" cy="251320"/>
              </a:xfrm>
              <a:custGeom>
                <a:avLst/>
                <a:gdLst>
                  <a:gd name="connsiteX0" fmla="*/ 98629 w 197365"/>
                  <a:gd name="connsiteY0" fmla="*/ 251320 h 251320"/>
                  <a:gd name="connsiteX1" fmla="*/ 96579 w 197365"/>
                  <a:gd name="connsiteY1" fmla="*/ 249702 h 251320"/>
                  <a:gd name="connsiteX2" fmla="*/ 48451 w 197365"/>
                  <a:gd name="connsiteY2" fmla="*/ 202869 h 251320"/>
                  <a:gd name="connsiteX3" fmla="*/ 0 w 197365"/>
                  <a:gd name="connsiteY3" fmla="*/ 98737 h 251320"/>
                  <a:gd name="connsiteX4" fmla="*/ 98629 w 197365"/>
                  <a:gd name="connsiteY4" fmla="*/ 0 h 251320"/>
                  <a:gd name="connsiteX5" fmla="*/ 197366 w 197365"/>
                  <a:gd name="connsiteY5" fmla="*/ 98737 h 251320"/>
                  <a:gd name="connsiteX6" fmla="*/ 148915 w 197365"/>
                  <a:gd name="connsiteY6" fmla="*/ 202869 h 251320"/>
                  <a:gd name="connsiteX7" fmla="*/ 100787 w 197365"/>
                  <a:gd name="connsiteY7" fmla="*/ 249702 h 251320"/>
                  <a:gd name="connsiteX8" fmla="*/ 98737 w 197365"/>
                  <a:gd name="connsiteY8" fmla="*/ 251320 h 251320"/>
                  <a:gd name="connsiteX9" fmla="*/ 98629 w 197365"/>
                  <a:gd name="connsiteY9" fmla="*/ 6798 h 251320"/>
                  <a:gd name="connsiteX10" fmla="*/ 6691 w 197365"/>
                  <a:gd name="connsiteY10" fmla="*/ 98737 h 251320"/>
                  <a:gd name="connsiteX11" fmla="*/ 98629 w 197365"/>
                  <a:gd name="connsiteY11" fmla="*/ 242687 h 251320"/>
                  <a:gd name="connsiteX12" fmla="*/ 190568 w 197365"/>
                  <a:gd name="connsiteY12" fmla="*/ 98737 h 251320"/>
                  <a:gd name="connsiteX13" fmla="*/ 98629 w 197365"/>
                  <a:gd name="connsiteY13" fmla="*/ 6798 h 251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365" h="251320">
                    <a:moveTo>
                      <a:pt x="98629" y="251320"/>
                    </a:moveTo>
                    <a:lnTo>
                      <a:pt x="96579" y="249702"/>
                    </a:lnTo>
                    <a:cubicBezTo>
                      <a:pt x="96579" y="249702"/>
                      <a:pt x="72191" y="230602"/>
                      <a:pt x="48451" y="202869"/>
                    </a:cubicBezTo>
                    <a:cubicBezTo>
                      <a:pt x="16294" y="165317"/>
                      <a:pt x="0" y="130246"/>
                      <a:pt x="0" y="98737"/>
                    </a:cubicBezTo>
                    <a:cubicBezTo>
                      <a:pt x="-108" y="44243"/>
                      <a:pt x="44243" y="0"/>
                      <a:pt x="98629" y="0"/>
                    </a:cubicBezTo>
                    <a:cubicBezTo>
                      <a:pt x="153015" y="0"/>
                      <a:pt x="197366" y="44243"/>
                      <a:pt x="197366" y="98737"/>
                    </a:cubicBezTo>
                    <a:cubicBezTo>
                      <a:pt x="197366" y="130354"/>
                      <a:pt x="181072" y="165317"/>
                      <a:pt x="148915" y="202869"/>
                    </a:cubicBezTo>
                    <a:cubicBezTo>
                      <a:pt x="125175" y="230602"/>
                      <a:pt x="101003" y="249486"/>
                      <a:pt x="100787" y="249702"/>
                    </a:cubicBezTo>
                    <a:lnTo>
                      <a:pt x="98737" y="251320"/>
                    </a:lnTo>
                    <a:close/>
                    <a:moveTo>
                      <a:pt x="98629" y="6798"/>
                    </a:moveTo>
                    <a:cubicBezTo>
                      <a:pt x="47912" y="6798"/>
                      <a:pt x="6691" y="48020"/>
                      <a:pt x="6691" y="98737"/>
                    </a:cubicBezTo>
                    <a:cubicBezTo>
                      <a:pt x="6691" y="164345"/>
                      <a:pt x="84817" y="231357"/>
                      <a:pt x="98629" y="242687"/>
                    </a:cubicBezTo>
                    <a:cubicBezTo>
                      <a:pt x="112441" y="231357"/>
                      <a:pt x="190568" y="164345"/>
                      <a:pt x="190568" y="98737"/>
                    </a:cubicBezTo>
                    <a:cubicBezTo>
                      <a:pt x="190568" y="48020"/>
                      <a:pt x="149346" y="6798"/>
                      <a:pt x="98629" y="6798"/>
                    </a:cubicBezTo>
                    <a:close/>
                  </a:path>
                </a:pathLst>
              </a:custGeom>
              <a:solidFill>
                <a:srgbClr val="435254"/>
              </a:solidFill>
              <a:ln w="10785" cap="flat">
                <a:noFill/>
                <a:prstDash val="solid"/>
                <a:miter/>
              </a:ln>
            </p:spPr>
            <p:txBody>
              <a:bodyPr rtlCol="0" anchor="ctr"/>
              <a:lstStyle/>
              <a:p>
                <a:pPr marL="0" marR="0" lvl="0" indent="0" defTabSz="914400" eaLnBrk="1" fontAlgn="auto" latinLnBrk="0" hangingPunct="1">
                  <a:lnSpc>
                    <a:spcPct val="100000"/>
                  </a:lnSpc>
                  <a:spcBef>
                    <a:spcPts val="1200"/>
                  </a:spcBef>
                  <a:spcAft>
                    <a:spcPts val="1200"/>
                  </a:spcAft>
                  <a:buClrTx/>
                  <a:buSzTx/>
                  <a:buFontTx/>
                  <a:buNone/>
                  <a:tabLst/>
                  <a:defRPr/>
                </a:pPr>
                <a:endParaRPr kumimoji="0" lang="en-GB" sz="2200" b="0" i="0" u="none" strike="noStrike" kern="0" cap="none" spc="0" normalizeH="0" baseline="0" noProof="0">
                  <a:ln>
                    <a:noFill/>
                  </a:ln>
                  <a:solidFill>
                    <a:srgbClr val="435254"/>
                  </a:solidFill>
                  <a:effectLst/>
                  <a:uLnTx/>
                  <a:uFillTx/>
                  <a:latin typeface="Calibre Light" panose="020B0303030202060203" pitchFamily="34" charset="0"/>
                  <a:ea typeface="+mn-ea"/>
                  <a:cs typeface="+mn-cs"/>
                </a:endParaRPr>
              </a:p>
            </p:txBody>
          </p:sp>
          <p:sp>
            <p:nvSpPr>
              <p:cNvPr id="6" name="Freeform: Shape 5">
                <a:extLst>
                  <a:ext uri="{FF2B5EF4-FFF2-40B4-BE49-F238E27FC236}">
                    <a16:creationId xmlns:a16="http://schemas.microsoft.com/office/drawing/2014/main" id="{0227D9C9-DBC8-A4CC-EB2D-DFF024D792D0}"/>
                  </a:ext>
                </a:extLst>
              </p:cNvPr>
              <p:cNvSpPr/>
              <p:nvPr/>
            </p:nvSpPr>
            <p:spPr>
              <a:xfrm>
                <a:off x="5147054" y="3537898"/>
                <a:ext cx="91506" cy="91506"/>
              </a:xfrm>
              <a:custGeom>
                <a:avLst/>
                <a:gdLst>
                  <a:gd name="connsiteX0" fmla="*/ 45753 w 91506"/>
                  <a:gd name="connsiteY0" fmla="*/ 91507 h 91506"/>
                  <a:gd name="connsiteX1" fmla="*/ 0 w 91506"/>
                  <a:gd name="connsiteY1" fmla="*/ 45753 h 91506"/>
                  <a:gd name="connsiteX2" fmla="*/ 45753 w 91506"/>
                  <a:gd name="connsiteY2" fmla="*/ 0 h 91506"/>
                  <a:gd name="connsiteX3" fmla="*/ 91507 w 91506"/>
                  <a:gd name="connsiteY3" fmla="*/ 45753 h 91506"/>
                  <a:gd name="connsiteX4" fmla="*/ 45753 w 91506"/>
                  <a:gd name="connsiteY4" fmla="*/ 91507 h 91506"/>
                  <a:gd name="connsiteX5" fmla="*/ 45753 w 91506"/>
                  <a:gd name="connsiteY5" fmla="*/ 6798 h 91506"/>
                  <a:gd name="connsiteX6" fmla="*/ 6798 w 91506"/>
                  <a:gd name="connsiteY6" fmla="*/ 45753 h 91506"/>
                  <a:gd name="connsiteX7" fmla="*/ 45753 w 91506"/>
                  <a:gd name="connsiteY7" fmla="*/ 84709 h 91506"/>
                  <a:gd name="connsiteX8" fmla="*/ 84709 w 91506"/>
                  <a:gd name="connsiteY8" fmla="*/ 45753 h 91506"/>
                  <a:gd name="connsiteX9" fmla="*/ 45753 w 91506"/>
                  <a:gd name="connsiteY9" fmla="*/ 6798 h 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06" h="91506">
                    <a:moveTo>
                      <a:pt x="45753" y="91507"/>
                    </a:moveTo>
                    <a:cubicBezTo>
                      <a:pt x="20503" y="91507"/>
                      <a:pt x="0" y="71004"/>
                      <a:pt x="0" y="45753"/>
                    </a:cubicBezTo>
                    <a:cubicBezTo>
                      <a:pt x="0" y="20503"/>
                      <a:pt x="20503" y="0"/>
                      <a:pt x="45753" y="0"/>
                    </a:cubicBezTo>
                    <a:cubicBezTo>
                      <a:pt x="71004" y="0"/>
                      <a:pt x="91507" y="20503"/>
                      <a:pt x="91507" y="45753"/>
                    </a:cubicBezTo>
                    <a:cubicBezTo>
                      <a:pt x="91507" y="71004"/>
                      <a:pt x="71004" y="91507"/>
                      <a:pt x="45753" y="91507"/>
                    </a:cubicBezTo>
                    <a:close/>
                    <a:moveTo>
                      <a:pt x="45753" y="6798"/>
                    </a:moveTo>
                    <a:cubicBezTo>
                      <a:pt x="24280" y="6798"/>
                      <a:pt x="6798" y="24280"/>
                      <a:pt x="6798" y="45753"/>
                    </a:cubicBezTo>
                    <a:cubicBezTo>
                      <a:pt x="6798" y="67227"/>
                      <a:pt x="24280" y="84709"/>
                      <a:pt x="45753" y="84709"/>
                    </a:cubicBezTo>
                    <a:cubicBezTo>
                      <a:pt x="67227" y="84709"/>
                      <a:pt x="84709" y="67227"/>
                      <a:pt x="84709" y="45753"/>
                    </a:cubicBezTo>
                    <a:cubicBezTo>
                      <a:pt x="84709" y="24280"/>
                      <a:pt x="67227" y="6798"/>
                      <a:pt x="45753" y="6798"/>
                    </a:cubicBezTo>
                    <a:close/>
                  </a:path>
                </a:pathLst>
              </a:custGeom>
              <a:solidFill>
                <a:srgbClr val="435254"/>
              </a:solidFill>
              <a:ln w="10785" cap="flat">
                <a:noFill/>
                <a:prstDash val="solid"/>
                <a:miter/>
              </a:ln>
            </p:spPr>
            <p:txBody>
              <a:bodyPr rtlCol="0" anchor="ctr"/>
              <a:lstStyle/>
              <a:p>
                <a:pPr marL="0" marR="0" lvl="0" indent="0" defTabSz="914400" eaLnBrk="1" fontAlgn="auto" latinLnBrk="0" hangingPunct="1">
                  <a:lnSpc>
                    <a:spcPct val="100000"/>
                  </a:lnSpc>
                  <a:spcBef>
                    <a:spcPts val="1200"/>
                  </a:spcBef>
                  <a:spcAft>
                    <a:spcPts val="1200"/>
                  </a:spcAft>
                  <a:buClrTx/>
                  <a:buSzTx/>
                  <a:buFontTx/>
                  <a:buNone/>
                  <a:tabLst/>
                  <a:defRPr/>
                </a:pPr>
                <a:endParaRPr kumimoji="0" lang="en-GB" sz="2200" b="0" i="0" u="none" strike="noStrike" kern="0" cap="none" spc="0" normalizeH="0" baseline="0" noProof="0">
                  <a:ln>
                    <a:noFill/>
                  </a:ln>
                  <a:solidFill>
                    <a:srgbClr val="435254"/>
                  </a:solidFill>
                  <a:effectLst/>
                  <a:uLnTx/>
                  <a:uFillTx/>
                  <a:latin typeface="Calibre Light" panose="020B0303030202060203" pitchFamily="34" charset="0"/>
                  <a:ea typeface="+mn-ea"/>
                  <a:cs typeface="+mn-cs"/>
                </a:endParaRPr>
              </a:p>
            </p:txBody>
          </p:sp>
        </p:grpSp>
        <p:sp>
          <p:nvSpPr>
            <p:cNvPr id="4" name="Freeform: Shape 3">
              <a:extLst>
                <a:ext uri="{FF2B5EF4-FFF2-40B4-BE49-F238E27FC236}">
                  <a16:creationId xmlns:a16="http://schemas.microsoft.com/office/drawing/2014/main" id="{F04151FE-04C0-6712-8D29-A7F5B8A26CB1}"/>
                </a:ext>
              </a:extLst>
            </p:cNvPr>
            <p:cNvSpPr/>
            <p:nvPr/>
          </p:nvSpPr>
          <p:spPr>
            <a:xfrm>
              <a:off x="5104214" y="3770334"/>
              <a:ext cx="177294" cy="6798"/>
            </a:xfrm>
            <a:custGeom>
              <a:avLst/>
              <a:gdLst>
                <a:gd name="connsiteX0" fmla="*/ 0 w 177294"/>
                <a:gd name="connsiteY0" fmla="*/ 0 h 6798"/>
                <a:gd name="connsiteX1" fmla="*/ 177295 w 177294"/>
                <a:gd name="connsiteY1" fmla="*/ 0 h 6798"/>
                <a:gd name="connsiteX2" fmla="*/ 177295 w 177294"/>
                <a:gd name="connsiteY2" fmla="*/ 6798 h 6798"/>
                <a:gd name="connsiteX3" fmla="*/ 0 w 177294"/>
                <a:gd name="connsiteY3" fmla="*/ 6798 h 6798"/>
              </a:gdLst>
              <a:ahLst/>
              <a:cxnLst>
                <a:cxn ang="0">
                  <a:pos x="connsiteX0" y="connsiteY0"/>
                </a:cxn>
                <a:cxn ang="0">
                  <a:pos x="connsiteX1" y="connsiteY1"/>
                </a:cxn>
                <a:cxn ang="0">
                  <a:pos x="connsiteX2" y="connsiteY2"/>
                </a:cxn>
                <a:cxn ang="0">
                  <a:pos x="connsiteX3" y="connsiteY3"/>
                </a:cxn>
              </a:cxnLst>
              <a:rect l="l" t="t" r="r" b="b"/>
              <a:pathLst>
                <a:path w="177294" h="6798">
                  <a:moveTo>
                    <a:pt x="0" y="0"/>
                  </a:moveTo>
                  <a:lnTo>
                    <a:pt x="177295" y="0"/>
                  </a:lnTo>
                  <a:lnTo>
                    <a:pt x="177295" y="6798"/>
                  </a:lnTo>
                  <a:lnTo>
                    <a:pt x="0" y="6798"/>
                  </a:lnTo>
                  <a:close/>
                </a:path>
              </a:pathLst>
            </a:custGeom>
            <a:solidFill>
              <a:srgbClr val="17E88F"/>
            </a:solidFill>
            <a:ln w="10785" cap="flat">
              <a:noFill/>
              <a:prstDash val="solid"/>
              <a:miter/>
            </a:ln>
          </p:spPr>
          <p:txBody>
            <a:bodyPr rtlCol="0" anchor="ctr"/>
            <a:lstStyle/>
            <a:p>
              <a:pPr marL="0" marR="0" lvl="0" indent="0" defTabSz="914400" eaLnBrk="1" fontAlgn="auto" latinLnBrk="0" hangingPunct="1">
                <a:lnSpc>
                  <a:spcPct val="100000"/>
                </a:lnSpc>
                <a:spcBef>
                  <a:spcPts val="1200"/>
                </a:spcBef>
                <a:spcAft>
                  <a:spcPts val="1200"/>
                </a:spcAft>
                <a:buClrTx/>
                <a:buSzTx/>
                <a:buFontTx/>
                <a:buNone/>
                <a:tabLst/>
                <a:defRPr/>
              </a:pPr>
              <a:endParaRPr kumimoji="0" lang="en-GB" sz="2200" b="0" i="0" u="none" strike="noStrike" kern="0" cap="none" spc="0" normalizeH="0" baseline="0" noProof="0">
                <a:ln>
                  <a:noFill/>
                </a:ln>
                <a:solidFill>
                  <a:srgbClr val="435254"/>
                </a:solidFill>
                <a:effectLst/>
                <a:uLnTx/>
                <a:uFillTx/>
                <a:latin typeface="Calibre Light" panose="020B0303030202060203" pitchFamily="34" charset="0"/>
                <a:ea typeface="+mn-ea"/>
                <a:cs typeface="+mn-cs"/>
              </a:endParaRPr>
            </a:p>
          </p:txBody>
        </p:sp>
      </p:grpSp>
      <p:sp>
        <p:nvSpPr>
          <p:cNvPr id="10" name="Text Placeholder 9">
            <a:extLst>
              <a:ext uri="{FF2B5EF4-FFF2-40B4-BE49-F238E27FC236}">
                <a16:creationId xmlns:a16="http://schemas.microsoft.com/office/drawing/2014/main" id="{6D19092E-8B87-DBDC-7F52-9A3CAE75376B}"/>
              </a:ext>
            </a:extLst>
          </p:cNvPr>
          <p:cNvSpPr>
            <a:spLocks noGrp="1"/>
          </p:cNvSpPr>
          <p:nvPr>
            <p:ph type="body" sz="quarter" idx="13"/>
          </p:nvPr>
        </p:nvSpPr>
        <p:spPr>
          <a:xfrm>
            <a:off x="7469372" y="496613"/>
            <a:ext cx="2017713" cy="250825"/>
          </a:xfrm>
          <a:prstGeom prst="rect">
            <a:avLst/>
          </a:prstGeom>
        </p:spPr>
        <p:txBody>
          <a:bodyPr/>
          <a:lstStyle>
            <a:lvl1pPr>
              <a:defRPr sz="1200"/>
            </a:lvl1pPr>
          </a:lstStyle>
          <a:p>
            <a:pPr lvl="0"/>
            <a:endParaRPr lang="en-GB" dirty="0"/>
          </a:p>
        </p:txBody>
      </p:sp>
      <p:pic>
        <p:nvPicPr>
          <p:cNvPr id="12" name="Picture 11" descr="A picture containing text, clipart&#10;&#10;Description automatically generated">
            <a:extLst>
              <a:ext uri="{FF2B5EF4-FFF2-40B4-BE49-F238E27FC236}">
                <a16:creationId xmlns:a16="http://schemas.microsoft.com/office/drawing/2014/main" id="{F615A354-6387-493B-42F9-AAF3F17394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8980" y="303719"/>
            <a:ext cx="1030224" cy="259080"/>
          </a:xfrm>
          <a:prstGeom prst="rect">
            <a:avLst/>
          </a:prstGeom>
        </p:spPr>
      </p:pic>
      <p:graphicFrame>
        <p:nvGraphicFramePr>
          <p:cNvPr id="8" name="Table 60">
            <a:extLst>
              <a:ext uri="{FF2B5EF4-FFF2-40B4-BE49-F238E27FC236}">
                <a16:creationId xmlns:a16="http://schemas.microsoft.com/office/drawing/2014/main" id="{0D3652D1-8741-7B05-911A-2A56260DE6B3}"/>
              </a:ext>
            </a:extLst>
          </p:cNvPr>
          <p:cNvGraphicFramePr>
            <a:graphicFrameLocks noGrp="1"/>
          </p:cNvGraphicFramePr>
          <p:nvPr userDrawn="1">
            <p:extLst>
              <p:ext uri="{D42A27DB-BD31-4B8C-83A1-F6EECF244321}">
                <p14:modId xmlns:p14="http://schemas.microsoft.com/office/powerpoint/2010/main" val="1540552767"/>
              </p:ext>
            </p:extLst>
          </p:nvPr>
        </p:nvGraphicFramePr>
        <p:xfrm>
          <a:off x="3808259" y="4971920"/>
          <a:ext cx="3210479" cy="261851"/>
        </p:xfrm>
        <a:graphic>
          <a:graphicData uri="http://schemas.openxmlformats.org/drawingml/2006/table">
            <a:tbl>
              <a:tblPr firstRow="1" bandRow="1">
                <a:tableStyleId>{5C22544A-7EE6-4342-B048-85BDC9FD1C3A}</a:tableStyleId>
              </a:tblPr>
              <a:tblGrid>
                <a:gridCol w="3210479">
                  <a:extLst>
                    <a:ext uri="{9D8B030D-6E8A-4147-A177-3AD203B41FA5}">
                      <a16:colId xmlns:a16="http://schemas.microsoft.com/office/drawing/2014/main" val="777420325"/>
                    </a:ext>
                  </a:extLst>
                </a:gridCol>
              </a:tblGrid>
              <a:tr h="261851">
                <a:tc>
                  <a:txBody>
                    <a:bodyPr/>
                    <a:lstStyle/>
                    <a:p>
                      <a:pPr algn="l">
                        <a:lnSpc>
                          <a:spcPct val="100000"/>
                        </a:lnSpc>
                        <a:spcBef>
                          <a:spcPts val="0"/>
                        </a:spcBef>
                        <a:spcAft>
                          <a:spcPts val="0"/>
                        </a:spcAft>
                      </a:pPr>
                      <a:r>
                        <a:rPr lang="en-US" sz="1200" b="0" i="0" u="none" cap="all" dirty="0">
                          <a:solidFill>
                            <a:srgbClr val="425254"/>
                          </a:solidFill>
                          <a:latin typeface="+mj-lt"/>
                        </a:rPr>
                        <a:t>Ownership and Planning</a:t>
                      </a:r>
                    </a:p>
                  </a:txBody>
                  <a:tcPr marL="24938" marR="0" marT="49876" marB="24938">
                    <a:lnL w="12700" cap="flat" cmpd="sng" algn="ctr">
                      <a:no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642497590"/>
                  </a:ext>
                </a:extLst>
              </a:tr>
            </a:tbl>
          </a:graphicData>
        </a:graphic>
      </p:graphicFrame>
    </p:spTree>
    <p:extLst>
      <p:ext uri="{BB962C8B-B14F-4D97-AF65-F5344CB8AC3E}">
        <p14:creationId xmlns:p14="http://schemas.microsoft.com/office/powerpoint/2010/main" val="38156021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Revised Grid" hidden="1">
            <a:extLst>
              <a:ext uri="{FF2B5EF4-FFF2-40B4-BE49-F238E27FC236}">
                <a16:creationId xmlns:a16="http://schemas.microsoft.com/office/drawing/2014/main" id="{40D5A349-09EA-47CD-92F0-BDB9254C6FC5}"/>
              </a:ext>
            </a:extLst>
          </p:cNvPr>
          <p:cNvGrpSpPr/>
          <p:nvPr userDrawn="1"/>
        </p:nvGrpSpPr>
        <p:grpSpPr>
          <a:xfrm>
            <a:off x="-2" y="0"/>
            <a:ext cx="12192002" cy="6858000"/>
            <a:chOff x="-2" y="0"/>
            <a:chExt cx="12192002" cy="6858000"/>
          </a:xfrm>
        </p:grpSpPr>
        <p:sp>
          <p:nvSpPr>
            <p:cNvPr id="128" name="Rectangle 127">
              <a:extLst>
                <a:ext uri="{FF2B5EF4-FFF2-40B4-BE49-F238E27FC236}">
                  <a16:creationId xmlns:a16="http://schemas.microsoft.com/office/drawing/2014/main" id="{7FD1F024-68D9-41EE-AE55-7A3797E8EB8F}"/>
                </a:ext>
              </a:extLst>
            </p:cNvPr>
            <p:cNvSpPr/>
            <p:nvPr userDrawn="1"/>
          </p:nvSpPr>
          <p:spPr>
            <a:xfrm>
              <a:off x="11782424" y="0"/>
              <a:ext cx="409576" cy="352425"/>
            </a:xfrm>
            <a:prstGeom prst="rect">
              <a:avLst/>
            </a:prstGeom>
            <a:solidFill>
              <a:srgbClr val="003F2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0" name="Rectangle 129">
              <a:extLst>
                <a:ext uri="{FF2B5EF4-FFF2-40B4-BE49-F238E27FC236}">
                  <a16:creationId xmlns:a16="http://schemas.microsoft.com/office/drawing/2014/main" id="{192A3B52-ED93-496C-BC02-3F1B37908847}"/>
                </a:ext>
              </a:extLst>
            </p:cNvPr>
            <p:cNvSpPr/>
            <p:nvPr userDrawn="1"/>
          </p:nvSpPr>
          <p:spPr>
            <a:xfrm>
              <a:off x="920411"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1" name="Rectangle 130">
              <a:extLst>
                <a:ext uri="{FF2B5EF4-FFF2-40B4-BE49-F238E27FC236}">
                  <a16:creationId xmlns:a16="http://schemas.microsoft.com/office/drawing/2014/main" id="{E69B75DB-CF66-403F-A1C7-9FAFD772037E}"/>
                </a:ext>
              </a:extLst>
            </p:cNvPr>
            <p:cNvSpPr/>
            <p:nvPr userDrawn="1"/>
          </p:nvSpPr>
          <p:spPr>
            <a:xfrm>
              <a:off x="1432860"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2" name="Rectangle 131">
              <a:extLst>
                <a:ext uri="{FF2B5EF4-FFF2-40B4-BE49-F238E27FC236}">
                  <a16:creationId xmlns:a16="http://schemas.microsoft.com/office/drawing/2014/main" id="{5BC723CD-6EEB-4635-A055-D5E5E2F2E16C}"/>
                </a:ext>
              </a:extLst>
            </p:cNvPr>
            <p:cNvSpPr/>
            <p:nvPr userDrawn="1"/>
          </p:nvSpPr>
          <p:spPr>
            <a:xfrm>
              <a:off x="1945309"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3" name="Rectangle 132">
              <a:extLst>
                <a:ext uri="{FF2B5EF4-FFF2-40B4-BE49-F238E27FC236}">
                  <a16:creationId xmlns:a16="http://schemas.microsoft.com/office/drawing/2014/main" id="{41DD2B6A-F957-4D03-A677-40B7B9E0C501}"/>
                </a:ext>
              </a:extLst>
            </p:cNvPr>
            <p:cNvSpPr/>
            <p:nvPr userDrawn="1"/>
          </p:nvSpPr>
          <p:spPr>
            <a:xfrm>
              <a:off x="2457758"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4" name="Rectangle 133">
              <a:extLst>
                <a:ext uri="{FF2B5EF4-FFF2-40B4-BE49-F238E27FC236}">
                  <a16:creationId xmlns:a16="http://schemas.microsoft.com/office/drawing/2014/main" id="{E09D14ED-EC22-47DE-9CCF-B61DB9B2A518}"/>
                </a:ext>
              </a:extLst>
            </p:cNvPr>
            <p:cNvSpPr/>
            <p:nvPr userDrawn="1"/>
          </p:nvSpPr>
          <p:spPr>
            <a:xfrm>
              <a:off x="2970207"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5" name="Rectangle 134">
              <a:extLst>
                <a:ext uri="{FF2B5EF4-FFF2-40B4-BE49-F238E27FC236}">
                  <a16:creationId xmlns:a16="http://schemas.microsoft.com/office/drawing/2014/main" id="{9CC243E3-B536-42DB-A4D7-19C88EA31B5A}"/>
                </a:ext>
              </a:extLst>
            </p:cNvPr>
            <p:cNvSpPr/>
            <p:nvPr userDrawn="1"/>
          </p:nvSpPr>
          <p:spPr>
            <a:xfrm>
              <a:off x="3482656"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6" name="Rectangle 135">
              <a:extLst>
                <a:ext uri="{FF2B5EF4-FFF2-40B4-BE49-F238E27FC236}">
                  <a16:creationId xmlns:a16="http://schemas.microsoft.com/office/drawing/2014/main" id="{A57FF7C2-44AB-4FDE-A52E-68E4FBEB0AAD}"/>
                </a:ext>
              </a:extLst>
            </p:cNvPr>
            <p:cNvSpPr/>
            <p:nvPr userDrawn="1"/>
          </p:nvSpPr>
          <p:spPr>
            <a:xfrm>
              <a:off x="3995105"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7" name="Rectangle 136">
              <a:extLst>
                <a:ext uri="{FF2B5EF4-FFF2-40B4-BE49-F238E27FC236}">
                  <a16:creationId xmlns:a16="http://schemas.microsoft.com/office/drawing/2014/main" id="{CE9D51E0-83FA-44B9-A096-0BAABF3324BA}"/>
                </a:ext>
              </a:extLst>
            </p:cNvPr>
            <p:cNvSpPr/>
            <p:nvPr userDrawn="1"/>
          </p:nvSpPr>
          <p:spPr>
            <a:xfrm>
              <a:off x="4507554"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8" name="Rectangle 137">
              <a:extLst>
                <a:ext uri="{FF2B5EF4-FFF2-40B4-BE49-F238E27FC236}">
                  <a16:creationId xmlns:a16="http://schemas.microsoft.com/office/drawing/2014/main" id="{759A6952-75EA-4006-BFEE-A8D5EACBEB8E}"/>
                </a:ext>
              </a:extLst>
            </p:cNvPr>
            <p:cNvSpPr/>
            <p:nvPr userDrawn="1"/>
          </p:nvSpPr>
          <p:spPr>
            <a:xfrm>
              <a:off x="5020003"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39" name="Rectangle 138">
              <a:extLst>
                <a:ext uri="{FF2B5EF4-FFF2-40B4-BE49-F238E27FC236}">
                  <a16:creationId xmlns:a16="http://schemas.microsoft.com/office/drawing/2014/main" id="{96AADF5F-0499-449B-8747-88B8506BE02A}"/>
                </a:ext>
              </a:extLst>
            </p:cNvPr>
            <p:cNvSpPr/>
            <p:nvPr userDrawn="1"/>
          </p:nvSpPr>
          <p:spPr>
            <a:xfrm>
              <a:off x="5532452"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0" name="Rectangle 139">
              <a:extLst>
                <a:ext uri="{FF2B5EF4-FFF2-40B4-BE49-F238E27FC236}">
                  <a16:creationId xmlns:a16="http://schemas.microsoft.com/office/drawing/2014/main" id="{B9151978-45CD-461E-B011-A990B422E3A9}"/>
                </a:ext>
              </a:extLst>
            </p:cNvPr>
            <p:cNvSpPr/>
            <p:nvPr userDrawn="1"/>
          </p:nvSpPr>
          <p:spPr>
            <a:xfrm>
              <a:off x="6044901"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1" name="Rectangle 140">
              <a:extLst>
                <a:ext uri="{FF2B5EF4-FFF2-40B4-BE49-F238E27FC236}">
                  <a16:creationId xmlns:a16="http://schemas.microsoft.com/office/drawing/2014/main" id="{FAF5CEEA-4D46-48C2-99A8-5DFA12AC103D}"/>
                </a:ext>
              </a:extLst>
            </p:cNvPr>
            <p:cNvSpPr/>
            <p:nvPr userDrawn="1"/>
          </p:nvSpPr>
          <p:spPr>
            <a:xfrm>
              <a:off x="6557350"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2" name="Rectangle 141">
              <a:extLst>
                <a:ext uri="{FF2B5EF4-FFF2-40B4-BE49-F238E27FC236}">
                  <a16:creationId xmlns:a16="http://schemas.microsoft.com/office/drawing/2014/main" id="{A7B2740F-04C2-4A3D-927E-404F03E7595F}"/>
                </a:ext>
              </a:extLst>
            </p:cNvPr>
            <p:cNvSpPr/>
            <p:nvPr userDrawn="1"/>
          </p:nvSpPr>
          <p:spPr>
            <a:xfrm>
              <a:off x="7069799"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3" name="Rectangle 142">
              <a:extLst>
                <a:ext uri="{FF2B5EF4-FFF2-40B4-BE49-F238E27FC236}">
                  <a16:creationId xmlns:a16="http://schemas.microsoft.com/office/drawing/2014/main" id="{BCE2FC30-5ADB-4B87-A94C-B2DC8CD00050}"/>
                </a:ext>
              </a:extLst>
            </p:cNvPr>
            <p:cNvSpPr/>
            <p:nvPr userDrawn="1"/>
          </p:nvSpPr>
          <p:spPr>
            <a:xfrm>
              <a:off x="7582248"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4" name="Rectangle 143">
              <a:extLst>
                <a:ext uri="{FF2B5EF4-FFF2-40B4-BE49-F238E27FC236}">
                  <a16:creationId xmlns:a16="http://schemas.microsoft.com/office/drawing/2014/main" id="{88D366A8-5332-47E5-9DCF-8093A122ABD4}"/>
                </a:ext>
              </a:extLst>
            </p:cNvPr>
            <p:cNvSpPr/>
            <p:nvPr userDrawn="1"/>
          </p:nvSpPr>
          <p:spPr>
            <a:xfrm>
              <a:off x="8094697"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5" name="Rectangle 144">
              <a:extLst>
                <a:ext uri="{FF2B5EF4-FFF2-40B4-BE49-F238E27FC236}">
                  <a16:creationId xmlns:a16="http://schemas.microsoft.com/office/drawing/2014/main" id="{2B08E73A-2A02-4F1E-8D73-D04CE6F6D7C9}"/>
                </a:ext>
              </a:extLst>
            </p:cNvPr>
            <p:cNvSpPr/>
            <p:nvPr userDrawn="1"/>
          </p:nvSpPr>
          <p:spPr>
            <a:xfrm>
              <a:off x="8607146"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6" name="Rectangle 145">
              <a:extLst>
                <a:ext uri="{FF2B5EF4-FFF2-40B4-BE49-F238E27FC236}">
                  <a16:creationId xmlns:a16="http://schemas.microsoft.com/office/drawing/2014/main" id="{D460EBA2-54A5-4465-835F-A6B4BCF739B5}"/>
                </a:ext>
              </a:extLst>
            </p:cNvPr>
            <p:cNvSpPr/>
            <p:nvPr userDrawn="1"/>
          </p:nvSpPr>
          <p:spPr>
            <a:xfrm>
              <a:off x="9119595"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7" name="Rectangle 146">
              <a:extLst>
                <a:ext uri="{FF2B5EF4-FFF2-40B4-BE49-F238E27FC236}">
                  <a16:creationId xmlns:a16="http://schemas.microsoft.com/office/drawing/2014/main" id="{C80E8C01-E64E-4413-BAE2-91A570AD9574}"/>
                </a:ext>
              </a:extLst>
            </p:cNvPr>
            <p:cNvSpPr/>
            <p:nvPr userDrawn="1"/>
          </p:nvSpPr>
          <p:spPr>
            <a:xfrm>
              <a:off x="9632044"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8" name="Rectangle 147">
              <a:extLst>
                <a:ext uri="{FF2B5EF4-FFF2-40B4-BE49-F238E27FC236}">
                  <a16:creationId xmlns:a16="http://schemas.microsoft.com/office/drawing/2014/main" id="{4C781C87-E5B5-4699-9863-ED4EE1F62AD1}"/>
                </a:ext>
              </a:extLst>
            </p:cNvPr>
            <p:cNvSpPr/>
            <p:nvPr userDrawn="1"/>
          </p:nvSpPr>
          <p:spPr>
            <a:xfrm>
              <a:off x="10144493"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49" name="Rectangle 148">
              <a:extLst>
                <a:ext uri="{FF2B5EF4-FFF2-40B4-BE49-F238E27FC236}">
                  <a16:creationId xmlns:a16="http://schemas.microsoft.com/office/drawing/2014/main" id="{DCF1D9D4-8D5D-4D04-AE67-17DE2551E116}"/>
                </a:ext>
              </a:extLst>
            </p:cNvPr>
            <p:cNvSpPr/>
            <p:nvPr userDrawn="1"/>
          </p:nvSpPr>
          <p:spPr>
            <a:xfrm>
              <a:off x="10656942"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0" name="Rectangle 149">
              <a:extLst>
                <a:ext uri="{FF2B5EF4-FFF2-40B4-BE49-F238E27FC236}">
                  <a16:creationId xmlns:a16="http://schemas.microsoft.com/office/drawing/2014/main" id="{20BFFB2E-577F-42EA-A727-7FC53BA957F0}"/>
                </a:ext>
              </a:extLst>
            </p:cNvPr>
            <p:cNvSpPr/>
            <p:nvPr userDrawn="1"/>
          </p:nvSpPr>
          <p:spPr>
            <a:xfrm>
              <a:off x="11169391"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1" name="Rectangle 150">
              <a:extLst>
                <a:ext uri="{FF2B5EF4-FFF2-40B4-BE49-F238E27FC236}">
                  <a16:creationId xmlns:a16="http://schemas.microsoft.com/office/drawing/2014/main" id="{B10A0499-CCDC-4C98-962C-98F02BA63DBF}"/>
                </a:ext>
              </a:extLst>
            </p:cNvPr>
            <p:cNvSpPr/>
            <p:nvPr userDrawn="1"/>
          </p:nvSpPr>
          <p:spPr>
            <a:xfrm>
              <a:off x="11681840"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2" name="Rectangle 1">
              <a:extLst>
                <a:ext uri="{FF2B5EF4-FFF2-40B4-BE49-F238E27FC236}">
                  <a16:creationId xmlns:a16="http://schemas.microsoft.com/office/drawing/2014/main" id="{1F2E5F9A-FAFC-4685-AB96-6D8CFFCC3A11}"/>
                </a:ext>
              </a:extLst>
            </p:cNvPr>
            <p:cNvSpPr/>
            <p:nvPr userDrawn="1"/>
          </p:nvSpPr>
          <p:spPr>
            <a:xfrm>
              <a:off x="-2" y="0"/>
              <a:ext cx="407964" cy="352425"/>
            </a:xfrm>
            <a:prstGeom prst="rect">
              <a:avLst/>
            </a:prstGeom>
            <a:solidFill>
              <a:srgbClr val="003F2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6" name="Rectangle 155">
              <a:extLst>
                <a:ext uri="{FF2B5EF4-FFF2-40B4-BE49-F238E27FC236}">
                  <a16:creationId xmlns:a16="http://schemas.microsoft.com/office/drawing/2014/main" id="{2C45F6DD-57AA-4B23-A232-BC495AF23A85}"/>
                </a:ext>
              </a:extLst>
            </p:cNvPr>
            <p:cNvSpPr/>
            <p:nvPr userDrawn="1"/>
          </p:nvSpPr>
          <p:spPr>
            <a:xfrm>
              <a:off x="-2" y="1499795"/>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7" name="Rectangle 156">
              <a:extLst>
                <a:ext uri="{FF2B5EF4-FFF2-40B4-BE49-F238E27FC236}">
                  <a16:creationId xmlns:a16="http://schemas.microsoft.com/office/drawing/2014/main" id="{B757AC7E-7339-48E4-8427-1FC7B3CF63C5}"/>
                </a:ext>
              </a:extLst>
            </p:cNvPr>
            <p:cNvSpPr/>
            <p:nvPr userDrawn="1"/>
          </p:nvSpPr>
          <p:spPr>
            <a:xfrm>
              <a:off x="-2" y="2126099"/>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8" name="Rectangle 157">
              <a:extLst>
                <a:ext uri="{FF2B5EF4-FFF2-40B4-BE49-F238E27FC236}">
                  <a16:creationId xmlns:a16="http://schemas.microsoft.com/office/drawing/2014/main" id="{405CC6FA-8976-4A8D-849E-AB90D510B847}"/>
                </a:ext>
              </a:extLst>
            </p:cNvPr>
            <p:cNvSpPr/>
            <p:nvPr userDrawn="1"/>
          </p:nvSpPr>
          <p:spPr>
            <a:xfrm>
              <a:off x="-2" y="2752403"/>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59" name="Rectangle 158">
              <a:extLst>
                <a:ext uri="{FF2B5EF4-FFF2-40B4-BE49-F238E27FC236}">
                  <a16:creationId xmlns:a16="http://schemas.microsoft.com/office/drawing/2014/main" id="{5A90981E-485F-4B9A-8192-7F577B4132FC}"/>
                </a:ext>
              </a:extLst>
            </p:cNvPr>
            <p:cNvSpPr/>
            <p:nvPr userDrawn="1"/>
          </p:nvSpPr>
          <p:spPr>
            <a:xfrm>
              <a:off x="-2" y="3378707"/>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60" name="Rectangle 159">
              <a:extLst>
                <a:ext uri="{FF2B5EF4-FFF2-40B4-BE49-F238E27FC236}">
                  <a16:creationId xmlns:a16="http://schemas.microsoft.com/office/drawing/2014/main" id="{A919F441-23FA-4B71-86D4-78CA1BBCA16E}"/>
                </a:ext>
              </a:extLst>
            </p:cNvPr>
            <p:cNvSpPr/>
            <p:nvPr userDrawn="1"/>
          </p:nvSpPr>
          <p:spPr>
            <a:xfrm>
              <a:off x="-2" y="4005011"/>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61" name="Rectangle 160">
              <a:extLst>
                <a:ext uri="{FF2B5EF4-FFF2-40B4-BE49-F238E27FC236}">
                  <a16:creationId xmlns:a16="http://schemas.microsoft.com/office/drawing/2014/main" id="{FC93837A-3379-45BD-A289-BBB7E078CB90}"/>
                </a:ext>
              </a:extLst>
            </p:cNvPr>
            <p:cNvSpPr/>
            <p:nvPr userDrawn="1"/>
          </p:nvSpPr>
          <p:spPr>
            <a:xfrm>
              <a:off x="-2" y="4631315"/>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66" name="Rectangle 165">
              <a:extLst>
                <a:ext uri="{FF2B5EF4-FFF2-40B4-BE49-F238E27FC236}">
                  <a16:creationId xmlns:a16="http://schemas.microsoft.com/office/drawing/2014/main" id="{44F5F903-BB9D-43EB-A5D0-12CF0F1AE1B5}"/>
                </a:ext>
              </a:extLst>
            </p:cNvPr>
            <p:cNvSpPr/>
            <p:nvPr userDrawn="1"/>
          </p:nvSpPr>
          <p:spPr>
            <a:xfrm>
              <a:off x="-2" y="5257619"/>
              <a:ext cx="407964" cy="100584"/>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70" name="Rectangle 169">
              <a:extLst>
                <a:ext uri="{FF2B5EF4-FFF2-40B4-BE49-F238E27FC236}">
                  <a16:creationId xmlns:a16="http://schemas.microsoft.com/office/drawing/2014/main" id="{8A325BCE-C99F-4B84-91CA-F3643F4B1DE8}"/>
                </a:ext>
              </a:extLst>
            </p:cNvPr>
            <p:cNvSpPr/>
            <p:nvPr userDrawn="1"/>
          </p:nvSpPr>
          <p:spPr>
            <a:xfrm>
              <a:off x="-2" y="876300"/>
              <a:ext cx="407964" cy="97775"/>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72" name="Rectangle 171">
              <a:extLst>
                <a:ext uri="{FF2B5EF4-FFF2-40B4-BE49-F238E27FC236}">
                  <a16:creationId xmlns:a16="http://schemas.microsoft.com/office/drawing/2014/main" id="{F9DE1136-277D-40EC-8A26-E9B9345DF0F6}"/>
                </a:ext>
              </a:extLst>
            </p:cNvPr>
            <p:cNvSpPr/>
            <p:nvPr userDrawn="1"/>
          </p:nvSpPr>
          <p:spPr>
            <a:xfrm flipV="1">
              <a:off x="-2" y="6505575"/>
              <a:ext cx="407964" cy="352425"/>
            </a:xfrm>
            <a:prstGeom prst="rect">
              <a:avLst/>
            </a:prstGeom>
            <a:solidFill>
              <a:srgbClr val="003F2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75" name="Rectangle 174">
              <a:extLst>
                <a:ext uri="{FF2B5EF4-FFF2-40B4-BE49-F238E27FC236}">
                  <a16:creationId xmlns:a16="http://schemas.microsoft.com/office/drawing/2014/main" id="{AEFF5538-8C30-46ED-A7AE-32352DB97E32}"/>
                </a:ext>
              </a:extLst>
            </p:cNvPr>
            <p:cNvSpPr/>
            <p:nvPr userDrawn="1"/>
          </p:nvSpPr>
          <p:spPr>
            <a:xfrm flipV="1">
              <a:off x="-2" y="5883925"/>
              <a:ext cx="407964" cy="97775"/>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87" name="Rectangle 186">
              <a:extLst>
                <a:ext uri="{FF2B5EF4-FFF2-40B4-BE49-F238E27FC236}">
                  <a16:creationId xmlns:a16="http://schemas.microsoft.com/office/drawing/2014/main" id="{E7387E6F-45D4-4A80-B30C-DAA65504A7D8}"/>
                </a:ext>
              </a:extLst>
            </p:cNvPr>
            <p:cNvSpPr/>
            <p:nvPr userDrawn="1"/>
          </p:nvSpPr>
          <p:spPr>
            <a:xfrm flipH="1">
              <a:off x="407962" y="0"/>
              <a:ext cx="100584" cy="352425"/>
            </a:xfrm>
            <a:prstGeom prst="rect">
              <a:avLst/>
            </a:prstGeom>
            <a:solidFill>
              <a:srgbClr val="80BB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lvl="0" algn="ctr">
                <a:spcAft>
                  <a:spcPts val="361"/>
                </a:spcAft>
              </a:pPr>
              <a:endParaRPr lang="en-US" sz="2639" dirty="0">
                <a:solidFill>
                  <a:schemeClr val="bg1"/>
                </a:solidFill>
              </a:endParaRPr>
            </a:p>
          </p:txBody>
        </p:sp>
        <p:sp>
          <p:nvSpPr>
            <p:cNvPr id="193" name="Rectangle 192">
              <a:extLst>
                <a:ext uri="{FF2B5EF4-FFF2-40B4-BE49-F238E27FC236}">
                  <a16:creationId xmlns:a16="http://schemas.microsoft.com/office/drawing/2014/main" id="{6B90070F-20C9-4260-8302-B2307941D71F}"/>
                </a:ext>
              </a:extLst>
            </p:cNvPr>
            <p:cNvSpPr/>
            <p:nvPr userDrawn="1"/>
          </p:nvSpPr>
          <p:spPr>
            <a:xfrm>
              <a:off x="-2" y="352425"/>
              <a:ext cx="411480" cy="100584"/>
            </a:xfrm>
            <a:prstGeom prst="rect">
              <a:avLst/>
            </a:prstGeom>
            <a:solidFill>
              <a:srgbClr val="D2785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sp>
          <p:nvSpPr>
            <p:cNvPr id="194" name="Rectangle 193">
              <a:extLst>
                <a:ext uri="{FF2B5EF4-FFF2-40B4-BE49-F238E27FC236}">
                  <a16:creationId xmlns:a16="http://schemas.microsoft.com/office/drawing/2014/main" id="{77977B84-E179-47CE-9642-3E31FE2F018A}"/>
                </a:ext>
              </a:extLst>
            </p:cNvPr>
            <p:cNvSpPr/>
            <p:nvPr userDrawn="1"/>
          </p:nvSpPr>
          <p:spPr>
            <a:xfrm flipV="1">
              <a:off x="-2" y="6404991"/>
              <a:ext cx="411480" cy="100584"/>
            </a:xfrm>
            <a:prstGeom prst="rect">
              <a:avLst/>
            </a:prstGeom>
            <a:solidFill>
              <a:srgbClr val="D2785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spcAft>
                  <a:spcPts val="361"/>
                </a:spcAft>
              </a:pPr>
              <a:endParaRPr lang="en-US" sz="2639" dirty="0">
                <a:solidFill>
                  <a:schemeClr val="bg1"/>
                </a:solidFill>
              </a:endParaRPr>
            </a:p>
          </p:txBody>
        </p:sp>
      </p:grpSp>
    </p:spTree>
    <p:extLst>
      <p:ext uri="{BB962C8B-B14F-4D97-AF65-F5344CB8AC3E}">
        <p14:creationId xmlns:p14="http://schemas.microsoft.com/office/powerpoint/2010/main" val="2788975192"/>
      </p:ext>
    </p:extLst>
  </p:cSld>
  <p:clrMap bg1="lt1" tx1="dk1" bg2="lt2" tx2="dk2" accent1="accent1" accent2="accent2" accent3="accent3" accent4="accent4" accent5="accent5" accent6="accent6" hlink="hlink" folHlink="folHlink"/>
  <p:sldLayoutIdLst>
    <p:sldLayoutId id="2147484707" r:id="rId1"/>
  </p:sldLayoutIdLst>
  <p:hf hdr="0" dt="0"/>
  <p:txStyles>
    <p:titleStyle>
      <a:lvl1pPr eaLnBrk="1" hangingPunct="1">
        <a:lnSpc>
          <a:spcPct val="90000"/>
        </a:lnSpc>
        <a:defRPr sz="3361">
          <a:solidFill>
            <a:schemeClr val="tx1"/>
          </a:solidFill>
          <a:latin typeface="+mj-lt"/>
          <a:ea typeface="+mj-ea"/>
          <a:cs typeface="+mj-cs"/>
        </a:defRPr>
      </a:lvl1pPr>
    </p:titleStyle>
    <p:bodyStyle>
      <a:lvl1pPr marL="0" eaLnBrk="1" hangingPunct="1">
        <a:spcBef>
          <a:spcPts val="1440"/>
        </a:spcBef>
        <a:spcAft>
          <a:spcPts val="1440"/>
        </a:spcAft>
        <a:defRPr sz="2639">
          <a:solidFill>
            <a:schemeClr val="tx1"/>
          </a:solidFill>
          <a:latin typeface="Calibre Light" panose="020B0303030202060203" pitchFamily="34" charset="0"/>
          <a:ea typeface="+mn-ea"/>
          <a:cs typeface="+mn-cs"/>
        </a:defRPr>
      </a:lvl1pPr>
      <a:lvl2pPr marL="0" indent="0" eaLnBrk="1" hangingPunct="1">
        <a:spcAft>
          <a:spcPts val="719"/>
        </a:spcAft>
        <a:defRPr sz="1921" b="0">
          <a:solidFill>
            <a:schemeClr val="tx1"/>
          </a:solidFill>
          <a:latin typeface="Calibre Semibold" panose="020B0703030202060203" pitchFamily="34" charset="0"/>
          <a:ea typeface="+mn-ea"/>
          <a:cs typeface="+mn-cs"/>
        </a:defRPr>
      </a:lvl2pPr>
      <a:lvl3pPr marL="0" indent="0" eaLnBrk="1" hangingPunct="1">
        <a:spcBef>
          <a:spcPts val="361"/>
        </a:spcBef>
        <a:spcAft>
          <a:spcPts val="361"/>
        </a:spcAft>
        <a:defRPr sz="1440">
          <a:solidFill>
            <a:schemeClr val="tx1"/>
          </a:solidFill>
          <a:latin typeface="+mn-lt"/>
          <a:ea typeface="+mn-ea"/>
          <a:cs typeface="+mn-cs"/>
        </a:defRPr>
      </a:lvl3pPr>
      <a:lvl4pPr marL="205788" indent="-205788" eaLnBrk="1" hangingPunct="1">
        <a:spcBef>
          <a:spcPts val="361"/>
        </a:spcBef>
        <a:spcAft>
          <a:spcPts val="361"/>
        </a:spcAft>
        <a:buFont typeface="SwissReSansOTLight" panose="04000400000000000000" pitchFamily="82" charset="0"/>
        <a:buChar char="–"/>
        <a:defRPr sz="1440">
          <a:solidFill>
            <a:schemeClr val="tx1"/>
          </a:solidFill>
          <a:latin typeface="+mn-lt"/>
          <a:ea typeface="+mn-ea"/>
          <a:cs typeface="+mn-cs"/>
        </a:defRPr>
      </a:lvl4pPr>
      <a:lvl5pPr marL="432537" indent="-221033" eaLnBrk="1" hangingPunct="1">
        <a:spcBef>
          <a:spcPts val="361"/>
        </a:spcBef>
        <a:spcAft>
          <a:spcPts val="361"/>
        </a:spcAft>
        <a:buFont typeface="SwissReSansOTLight" panose="04000400000000000000" pitchFamily="82" charset="0"/>
        <a:buChar char="–"/>
        <a:defRPr sz="1440" b="0">
          <a:solidFill>
            <a:schemeClr val="tx1"/>
          </a:solidFill>
          <a:latin typeface="+mn-lt"/>
          <a:ea typeface="+mn-ea"/>
          <a:cs typeface="+mn-cs"/>
        </a:defRPr>
      </a:lvl5pPr>
      <a:lvl6pPr marL="0" indent="0" eaLnBrk="1" hangingPunct="1">
        <a:spcBef>
          <a:spcPts val="719"/>
        </a:spcBef>
        <a:spcAft>
          <a:spcPts val="0"/>
        </a:spcAft>
        <a:buFontTx/>
        <a:buNone/>
        <a:defRPr sz="1440">
          <a:solidFill>
            <a:schemeClr val="tx1"/>
          </a:solidFill>
          <a:latin typeface="Calibre Semibold" panose="020B0703030202060203" pitchFamily="34" charset="0"/>
          <a:ea typeface="+mn-ea"/>
          <a:cs typeface="+mn-cs"/>
        </a:defRPr>
      </a:lvl6pPr>
      <a:lvl7pPr marL="0" indent="0" eaLnBrk="1" hangingPunct="1">
        <a:spcBef>
          <a:spcPts val="719"/>
        </a:spcBef>
        <a:defRPr sz="1262">
          <a:solidFill>
            <a:schemeClr val="tx1"/>
          </a:solidFill>
          <a:latin typeface="Calibre Semibold" panose="020B0703030202060203" pitchFamily="34" charset="0"/>
          <a:ea typeface="+mn-ea"/>
          <a:cs typeface="+mn-cs"/>
        </a:defRPr>
      </a:lvl7pPr>
      <a:lvl8pPr marL="0" indent="0" eaLnBrk="1" hangingPunct="1">
        <a:spcBef>
          <a:spcPts val="361"/>
        </a:spcBef>
        <a:spcAft>
          <a:spcPts val="361"/>
        </a:spcAft>
        <a:defRPr sz="1262" b="0">
          <a:solidFill>
            <a:schemeClr val="tx1"/>
          </a:solidFill>
          <a:latin typeface="+mn-lt"/>
          <a:ea typeface="+mn-ea"/>
          <a:cs typeface="+mn-cs"/>
        </a:defRPr>
      </a:lvl8pPr>
      <a:lvl9pPr marL="205788" indent="-205788" eaLnBrk="1" hangingPunct="1">
        <a:spcBef>
          <a:spcPts val="239"/>
        </a:spcBef>
        <a:spcAft>
          <a:spcPts val="239"/>
        </a:spcAft>
        <a:buFont typeface="SwissReSansOTLight" panose="04000400000000000000" pitchFamily="82" charset="0"/>
        <a:buChar char="–"/>
        <a:defRPr sz="1262">
          <a:solidFill>
            <a:schemeClr val="tx1"/>
          </a:solidFill>
          <a:latin typeface="+mn-lt"/>
          <a:ea typeface="+mn-ea"/>
          <a:cs typeface="+mn-cs"/>
        </a:defRPr>
      </a:lvl9pPr>
    </p:bodyStyle>
    <p:otherStyle>
      <a:lvl1pPr marL="0" eaLnBrk="1" hangingPunct="1">
        <a:defRPr sz="1440" kern="1200">
          <a:latin typeface="+mn-lt"/>
          <a:ea typeface="+mn-ea"/>
          <a:cs typeface="+mn-cs"/>
        </a:defRPr>
      </a:lvl1pPr>
      <a:lvl2pPr marL="0" eaLnBrk="1" hangingPunct="1">
        <a:defRPr sz="1200" kern="1200">
          <a:latin typeface="+mn-lt"/>
          <a:ea typeface="+mn-ea"/>
          <a:cs typeface="+mn-cs"/>
        </a:defRPr>
      </a:lvl2pPr>
      <a:lvl3pPr marL="137193" indent="-137193" eaLnBrk="1" hangingPunct="1">
        <a:buFont typeface="+mn-lt" panose="04000400000000000000" pitchFamily="82" charset="0"/>
        <a:buChar char="–"/>
        <a:defRPr sz="1200" kern="1200">
          <a:latin typeface="+mn-lt"/>
          <a:ea typeface="+mn-ea"/>
          <a:cs typeface="+mn-cs"/>
        </a:defRPr>
      </a:lvl3pPr>
      <a:lvl4pPr marL="274385" indent="-137193" eaLnBrk="1" hangingPunct="1">
        <a:buFont typeface="+mn-lt" panose="04000400000000000000" pitchFamily="82" charset="0"/>
        <a:buChar char="–"/>
        <a:defRPr sz="1200" kern="1000">
          <a:latin typeface="+mn-lt"/>
          <a:ea typeface="+mn-ea"/>
          <a:cs typeface="+mn-cs"/>
        </a:defRPr>
      </a:lvl4pPr>
      <a:lvl5pPr marL="411579" indent="-137193" eaLnBrk="1" hangingPunct="1">
        <a:buFont typeface="+mn-lt" panose="04000400000000000000" pitchFamily="82" charset="0"/>
        <a:buChar char="–"/>
        <a:defRPr sz="1080" kern="1000">
          <a:latin typeface="+mn-lt"/>
          <a:ea typeface="+mn-ea"/>
          <a:cs typeface="+mn-cs"/>
        </a:defRPr>
      </a:lvl5pPr>
      <a:lvl6pPr marL="0" eaLnBrk="1" hangingPunct="1">
        <a:defRPr sz="1080" kern="900">
          <a:latin typeface="+mn-lt"/>
          <a:ea typeface="+mn-ea"/>
          <a:cs typeface="+mn-cs"/>
        </a:defRPr>
      </a:lvl6pPr>
      <a:lvl7pPr marL="0" eaLnBrk="1" hangingPunct="1">
        <a:defRPr sz="1080" kern="900">
          <a:latin typeface="+mn-lt"/>
          <a:ea typeface="+mn-ea"/>
          <a:cs typeface="+mn-cs"/>
        </a:defRPr>
      </a:lvl7pPr>
      <a:lvl8pPr marL="0" eaLnBrk="1" hangingPunct="1">
        <a:defRPr sz="1080" kern="900">
          <a:latin typeface="+mn-lt"/>
          <a:ea typeface="+mn-ea"/>
          <a:cs typeface="+mn-cs"/>
        </a:defRPr>
      </a:lvl8pPr>
      <a:lvl9pPr marL="0" eaLnBrk="1" hangingPunct="1">
        <a:defRPr sz="1080" kern="900">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2" orient="horz" pos="222">
          <p15:clr>
            <a:srgbClr val="F26B43"/>
          </p15:clr>
        </p15:guide>
        <p15:guide id="3" pos="7420">
          <p15:clr>
            <a:srgbClr val="F26B43"/>
          </p15:clr>
        </p15:guide>
        <p15:guide id="4" pos="7678">
          <p15:clr>
            <a:srgbClr val="F26B43"/>
          </p15:clr>
        </p15:guide>
        <p15:guide id="5" pos="578">
          <p15:clr>
            <a:srgbClr val="F26B43"/>
          </p15:clr>
        </p15:guide>
        <p15:guide id="6" pos="642">
          <p15:clr>
            <a:srgbClr val="F26B43"/>
          </p15:clr>
        </p15:guide>
        <p15:guide id="7" pos="901">
          <p15:clr>
            <a:srgbClr val="F26B43"/>
          </p15:clr>
        </p15:guide>
        <p15:guide id="8" pos="963">
          <p15:clr>
            <a:srgbClr val="F26B43"/>
          </p15:clr>
        </p15:guide>
        <p15:guide id="9" pos="1227">
          <p15:clr>
            <a:srgbClr val="F26B43"/>
          </p15:clr>
        </p15:guide>
        <p15:guide id="10" pos="1289">
          <p15:clr>
            <a:srgbClr val="F26B43"/>
          </p15:clr>
        </p15:guide>
        <p15:guide id="11" pos="1548">
          <p15:clr>
            <a:srgbClr val="F26B43"/>
          </p15:clr>
        </p15:guide>
        <p15:guide id="12" pos="1611">
          <p15:clr>
            <a:srgbClr val="F26B43"/>
          </p15:clr>
        </p15:guide>
        <p15:guide id="13" pos="1870">
          <p15:clr>
            <a:srgbClr val="F26B43"/>
          </p15:clr>
        </p15:guide>
        <p15:guide id="14" pos="1934">
          <p15:clr>
            <a:srgbClr val="F26B43"/>
          </p15:clr>
        </p15:guide>
        <p15:guide id="15" pos="2194">
          <p15:clr>
            <a:srgbClr val="F26B43"/>
          </p15:clr>
        </p15:guide>
        <p15:guide id="16" pos="2256">
          <p15:clr>
            <a:srgbClr val="F26B43"/>
          </p15:clr>
        </p15:guide>
        <p15:guide id="17" pos="2515">
          <p15:clr>
            <a:srgbClr val="F26B43"/>
          </p15:clr>
        </p15:guide>
        <p15:guide id="18" pos="2577">
          <p15:clr>
            <a:srgbClr val="F26B43"/>
          </p15:clr>
        </p15:guide>
        <p15:guide id="19" pos="2837">
          <p15:clr>
            <a:srgbClr val="F26B43"/>
          </p15:clr>
        </p15:guide>
        <p15:guide id="20" pos="2901">
          <p15:clr>
            <a:srgbClr val="F26B43"/>
          </p15:clr>
        </p15:guide>
        <p15:guide id="21" pos="3162">
          <p15:clr>
            <a:srgbClr val="F26B43"/>
          </p15:clr>
        </p15:guide>
        <p15:guide id="22" pos="3225">
          <p15:clr>
            <a:srgbClr val="F26B43"/>
          </p15:clr>
        </p15:guide>
        <p15:guide id="23" pos="3483">
          <p15:clr>
            <a:srgbClr val="F26B43"/>
          </p15:clr>
        </p15:guide>
        <p15:guide id="24" pos="3548">
          <p15:clr>
            <a:srgbClr val="F26B43"/>
          </p15:clr>
        </p15:guide>
        <p15:guide id="25" pos="3805">
          <p15:clr>
            <a:srgbClr val="F26B43"/>
          </p15:clr>
        </p15:guide>
        <p15:guide id="26" pos="3869">
          <p15:clr>
            <a:srgbClr val="F26B43"/>
          </p15:clr>
        </p15:guide>
        <p15:guide id="27" pos="4129">
          <p15:clr>
            <a:srgbClr val="F26B43"/>
          </p15:clr>
        </p15:guide>
        <p15:guide id="28" pos="4192">
          <p15:clr>
            <a:srgbClr val="F26B43"/>
          </p15:clr>
        </p15:guide>
        <p15:guide id="29" pos="4450">
          <p15:clr>
            <a:srgbClr val="F26B43"/>
          </p15:clr>
        </p15:guide>
        <p15:guide id="30" pos="4515">
          <p15:clr>
            <a:srgbClr val="F26B43"/>
          </p15:clr>
        </p15:guide>
        <p15:guide id="31" pos="4776">
          <p15:clr>
            <a:srgbClr val="F26B43"/>
          </p15:clr>
        </p15:guide>
        <p15:guide id="32" pos="4836">
          <p15:clr>
            <a:srgbClr val="F26B43"/>
          </p15:clr>
        </p15:guide>
        <p15:guide id="33" pos="5098">
          <p15:clr>
            <a:srgbClr val="F26B43"/>
          </p15:clr>
        </p15:guide>
        <p15:guide id="34" pos="5162">
          <p15:clr>
            <a:srgbClr val="F26B43"/>
          </p15:clr>
        </p15:guide>
        <p15:guide id="35" pos="5421">
          <p15:clr>
            <a:srgbClr val="F26B43"/>
          </p15:clr>
        </p15:guide>
        <p15:guide id="36" pos="5484">
          <p15:clr>
            <a:srgbClr val="F26B43"/>
          </p15:clr>
        </p15:guide>
        <p15:guide id="37" pos="5743">
          <p15:clr>
            <a:srgbClr val="F26B43"/>
          </p15:clr>
        </p15:guide>
        <p15:guide id="38" pos="5805">
          <p15:clr>
            <a:srgbClr val="F26B43"/>
          </p15:clr>
        </p15:guide>
        <p15:guide id="39" pos="6065">
          <p15:clr>
            <a:srgbClr val="F26B43"/>
          </p15:clr>
        </p15:guide>
        <p15:guide id="40" pos="6129">
          <p15:clr>
            <a:srgbClr val="F26B43"/>
          </p15:clr>
        </p15:guide>
        <p15:guide id="41" pos="6388">
          <p15:clr>
            <a:srgbClr val="F26B43"/>
          </p15:clr>
        </p15:guide>
        <p15:guide id="42" pos="6451">
          <p15:clr>
            <a:srgbClr val="F26B43"/>
          </p15:clr>
        </p15:guide>
        <p15:guide id="43" pos="6712">
          <p15:clr>
            <a:srgbClr val="F26B43"/>
          </p15:clr>
        </p15:guide>
        <p15:guide id="44" pos="6775">
          <p15:clr>
            <a:srgbClr val="F26B43"/>
          </p15:clr>
        </p15:guide>
        <p15:guide id="45" pos="7033">
          <p15:clr>
            <a:srgbClr val="F26B43"/>
          </p15:clr>
        </p15:guide>
        <p15:guide id="46" pos="7098">
          <p15:clr>
            <a:srgbClr val="F26B43"/>
          </p15:clr>
        </p15:guide>
        <p15:guide id="47" pos="7356">
          <p15:clr>
            <a:srgbClr val="F26B43"/>
          </p15:clr>
        </p15:guide>
        <p15:guide id="49" orient="horz" pos="944">
          <p15:clr>
            <a:srgbClr val="F26B43"/>
          </p15:clr>
        </p15:guide>
        <p15:guide id="50" orient="horz" pos="1008">
          <p15:clr>
            <a:srgbClr val="F26B43"/>
          </p15:clr>
        </p15:guide>
        <p15:guide id="51" orient="horz" pos="1339">
          <p15:clr>
            <a:srgbClr val="F26B43"/>
          </p15:clr>
        </p15:guide>
        <p15:guide id="52" orient="horz" pos="1402">
          <p15:clr>
            <a:srgbClr val="F26B43"/>
          </p15:clr>
        </p15:guide>
        <p15:guide id="53" orient="horz" pos="1733">
          <p15:clr>
            <a:srgbClr val="F26B43"/>
          </p15:clr>
        </p15:guide>
        <p15:guide id="54" orient="horz" pos="1797">
          <p15:clr>
            <a:srgbClr val="F26B43"/>
          </p15:clr>
        </p15:guide>
        <p15:guide id="55" orient="horz" pos="2128">
          <p15:clr>
            <a:srgbClr val="F26B43"/>
          </p15:clr>
        </p15:guide>
        <p15:guide id="56" orient="horz" pos="2191">
          <p15:clr>
            <a:srgbClr val="F26B43"/>
          </p15:clr>
        </p15:guide>
        <p15:guide id="57" orient="horz" pos="2522">
          <p15:clr>
            <a:srgbClr val="F26B43"/>
          </p15:clr>
        </p15:guide>
        <p15:guide id="58" orient="horz" pos="2586">
          <p15:clr>
            <a:srgbClr val="F26B43"/>
          </p15:clr>
        </p15:guide>
        <p15:guide id="59" orient="horz" pos="2917">
          <p15:clr>
            <a:srgbClr val="F26B43"/>
          </p15:clr>
        </p15:guide>
        <p15:guide id="60" orient="horz" pos="2980">
          <p15:clr>
            <a:srgbClr val="F26B43"/>
          </p15:clr>
        </p15:guide>
        <p15:guide id="61" orient="horz" pos="3311">
          <p15:clr>
            <a:srgbClr val="F26B43"/>
          </p15:clr>
        </p15:guide>
        <p15:guide id="62" orient="horz" pos="3375">
          <p15:clr>
            <a:srgbClr val="F26B43"/>
          </p15:clr>
        </p15:guide>
        <p15:guide id="63" orient="horz" pos="552">
          <p15:clr>
            <a:srgbClr val="F26B43"/>
          </p15:clr>
        </p15:guide>
        <p15:guide id="64" orient="horz" pos="613">
          <p15:clr>
            <a:srgbClr val="F26B43"/>
          </p15:clr>
        </p15:guide>
        <p15:guide id="65" orient="horz" pos="4098">
          <p15:clr>
            <a:srgbClr val="F26B43"/>
          </p15:clr>
        </p15:guide>
        <p15:guide id="66" orient="horz" pos="4320">
          <p15:clr>
            <a:srgbClr val="F26B43"/>
          </p15:clr>
        </p15:guide>
        <p15:guide id="67" orient="horz" pos="3706">
          <p15:clr>
            <a:srgbClr val="F26B43"/>
          </p15:clr>
        </p15:guide>
        <p15:guide id="68" orient="horz" pos="3768">
          <p15:clr>
            <a:srgbClr val="F26B43"/>
          </p15:clr>
        </p15:guide>
        <p15:guide id="69" pos="320">
          <p15:clr>
            <a:srgbClr val="F26B43"/>
          </p15:clr>
        </p15:guide>
        <p15:guide id="70" orient="horz" pos="285">
          <p15:clr>
            <a:srgbClr val="F26B43"/>
          </p15:clr>
        </p15:guide>
        <p15:guide id="71" pos="258">
          <p15:clr>
            <a:srgbClr val="F26B43"/>
          </p15:clr>
        </p15:guide>
        <p15:guide id="72" orient="horz" pos="403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90949A0-F94C-1C5F-5FBE-9CC598960FCC}"/>
              </a:ext>
            </a:extLst>
          </p:cNvPr>
          <p:cNvSpPr>
            <a:spLocks noGrp="1"/>
          </p:cNvSpPr>
          <p:nvPr>
            <p:ph type="pic" sz="quarter" idx="10"/>
          </p:nvPr>
        </p:nvSpPr>
        <p:spPr>
          <a:xfrm>
            <a:off x="7324940" y="973223"/>
            <a:ext cx="4324290" cy="2499137"/>
          </a:xfrm>
        </p:spPr>
      </p:sp>
      <p:sp>
        <p:nvSpPr>
          <p:cNvPr id="3" name="Picture Placeholder 2">
            <a:extLst>
              <a:ext uri="{FF2B5EF4-FFF2-40B4-BE49-F238E27FC236}">
                <a16:creationId xmlns:a16="http://schemas.microsoft.com/office/drawing/2014/main" id="{EBF1272D-0E81-31CE-07E4-0F9C4E3ED25C}"/>
              </a:ext>
            </a:extLst>
          </p:cNvPr>
          <p:cNvSpPr>
            <a:spLocks noGrp="1"/>
          </p:cNvSpPr>
          <p:nvPr>
            <p:ph type="pic" sz="quarter" idx="11"/>
          </p:nvPr>
        </p:nvSpPr>
        <p:spPr>
          <a:xfrm>
            <a:off x="7324939" y="3604912"/>
            <a:ext cx="4324291" cy="2499138"/>
          </a:xfrm>
        </p:spPr>
      </p:sp>
      <p:sp>
        <p:nvSpPr>
          <p:cNvPr id="5" name="Text Placeholder 4">
            <a:extLst>
              <a:ext uri="{FF2B5EF4-FFF2-40B4-BE49-F238E27FC236}">
                <a16:creationId xmlns:a16="http://schemas.microsoft.com/office/drawing/2014/main" id="{4F0B903D-80FC-C2EA-F6FA-082F1CBFC0B4}"/>
              </a:ext>
            </a:extLst>
          </p:cNvPr>
          <p:cNvSpPr>
            <a:spLocks noGrp="1"/>
          </p:cNvSpPr>
          <p:nvPr>
            <p:ph type="body" sz="quarter" idx="13"/>
          </p:nvPr>
        </p:nvSpPr>
        <p:spPr/>
        <p:txBody>
          <a:bodyPr/>
          <a:lstStyle/>
          <a:p>
            <a:endParaRPr lang="en-GB" dirty="0"/>
          </a:p>
        </p:txBody>
      </p:sp>
      <p:graphicFrame>
        <p:nvGraphicFramePr>
          <p:cNvPr id="6" name="Table 5" descr="table">
            <a:extLst>
              <a:ext uri="{FF2B5EF4-FFF2-40B4-BE49-F238E27FC236}">
                <a16:creationId xmlns:a16="http://schemas.microsoft.com/office/drawing/2014/main" id="{453CBCCB-35AA-6260-558E-FADFC49FDE56}"/>
              </a:ext>
            </a:extLst>
          </p:cNvPr>
          <p:cNvGraphicFramePr>
            <a:graphicFrameLocks noGrp="1"/>
          </p:cNvGraphicFramePr>
          <p:nvPr>
            <p:extLst>
              <p:ext uri="{D42A27DB-BD31-4B8C-83A1-F6EECF244321}">
                <p14:modId xmlns:p14="http://schemas.microsoft.com/office/powerpoint/2010/main" val="4002384661"/>
              </p:ext>
            </p:extLst>
          </p:nvPr>
        </p:nvGraphicFramePr>
        <p:xfrm>
          <a:off x="456320" y="1498103"/>
          <a:ext cx="3114410" cy="515388"/>
        </p:xfrm>
        <a:graphic>
          <a:graphicData uri="http://schemas.openxmlformats.org/drawingml/2006/table">
            <a:tbl>
              <a:tblPr>
                <a:tableStyleId>{5C22544A-7EE6-4342-B048-85BDC9FD1C3A}</a:tableStyleId>
              </a:tblPr>
              <a:tblGrid>
                <a:gridCol w="1557205">
                  <a:extLst>
                    <a:ext uri="{9D8B030D-6E8A-4147-A177-3AD203B41FA5}">
                      <a16:colId xmlns:a16="http://schemas.microsoft.com/office/drawing/2014/main" val="3464923300"/>
                    </a:ext>
                  </a:extLst>
                </a:gridCol>
                <a:gridCol w="1557205">
                  <a:extLst>
                    <a:ext uri="{9D8B030D-6E8A-4147-A177-3AD203B41FA5}">
                      <a16:colId xmlns:a16="http://schemas.microsoft.com/office/drawing/2014/main" val="2792109497"/>
                    </a:ext>
                  </a:extLst>
                </a:gridCol>
              </a:tblGrid>
              <a:tr h="168000">
                <a:tc>
                  <a:txBody>
                    <a:bodyPr/>
                    <a:lstStyle/>
                    <a:p>
                      <a:pPr algn="l">
                        <a:lnSpc>
                          <a:spcPct val="100000"/>
                        </a:lnSpc>
                        <a:spcBef>
                          <a:spcPts val="0"/>
                        </a:spcBef>
                        <a:spcAft>
                          <a:spcPts val="0"/>
                        </a:spcAft>
                      </a:pPr>
                      <a:r>
                        <a:rPr lang="en-US" sz="800" b="0" i="0" u="none" cap="none" baseline="0" dirty="0">
                          <a:solidFill>
                            <a:schemeClr val="tx1"/>
                          </a:solidFill>
                          <a:latin typeface="Calibre" panose="020B0503030202060203" pitchFamily="34" charset="0"/>
                        </a:rPr>
                        <a:t>Property Status</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baseline="0" dirty="0">
                          <a:solidFill>
                            <a:schemeClr val="tx1"/>
                          </a:solidFill>
                          <a:latin typeface="Calibre" panose="020B0503030202060203" pitchFamily="34" charset="0"/>
                        </a:rPr>
                        <a:t>Existing</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r h="168000">
                <a:tc>
                  <a:txBody>
                    <a:bodyPr/>
                    <a:lstStyle/>
                    <a:p>
                      <a:pPr algn="l">
                        <a:lnSpc>
                          <a:spcPct val="100000"/>
                        </a:lnSpc>
                        <a:spcBef>
                          <a:spcPts val="0"/>
                        </a:spcBef>
                        <a:spcAft>
                          <a:spcPts val="0"/>
                        </a:spcAft>
                      </a:pPr>
                      <a:r>
                        <a:rPr lang="en-US" sz="800" b="0" i="0" u="none" cap="none" baseline="0" dirty="0">
                          <a:solidFill>
                            <a:schemeClr val="tx1"/>
                          </a:solidFill>
                          <a:latin typeface="Calibre" panose="020B0503030202060203" pitchFamily="34" charset="0"/>
                        </a:rPr>
                        <a:t>Date available</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baseline="0" dirty="0">
                          <a:solidFill>
                            <a:schemeClr val="tx1"/>
                          </a:solidFill>
                          <a:latin typeface="Calibre" panose="020B0503030202060203" pitchFamily="34" charset="0"/>
                        </a:rPr>
                        <a:t>01/01/2023</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r h="168000">
                <a:tc>
                  <a:txBody>
                    <a:bodyPr/>
                    <a:lstStyle/>
                    <a:p>
                      <a:pPr algn="l">
                        <a:lnSpc>
                          <a:spcPct val="100000"/>
                        </a:lnSpc>
                        <a:spcBef>
                          <a:spcPts val="0"/>
                        </a:spcBef>
                        <a:spcAft>
                          <a:spcPts val="0"/>
                        </a:spcAft>
                      </a:pPr>
                      <a:r>
                        <a:rPr lang="en-US" sz="800" b="0" i="0" u="none" cap="none" baseline="0" dirty="0">
                          <a:solidFill>
                            <a:schemeClr val="tx1"/>
                          </a:solidFill>
                          <a:latin typeface="Calibre" panose="020B0503030202060203" pitchFamily="34" charset="0"/>
                        </a:rPr>
                        <a:t>Construction start</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baseline="0" dirty="0">
                          <a:solidFill>
                            <a:schemeClr val="tx1"/>
                          </a:solidFill>
                          <a:latin typeface="Calibre" panose="020B0503030202060203" pitchFamily="34" charset="0"/>
                        </a:rPr>
                        <a:t>2022</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7" name="Table 6" descr="table">
            <a:extLst>
              <a:ext uri="{FF2B5EF4-FFF2-40B4-BE49-F238E27FC236}">
                <a16:creationId xmlns:a16="http://schemas.microsoft.com/office/drawing/2014/main" id="{EE81C70C-DFB0-36B1-4E6A-A8AB2C93D66D}"/>
              </a:ext>
            </a:extLst>
          </p:cNvPr>
          <p:cNvGraphicFramePr>
            <a:graphicFrameLocks noGrp="1"/>
          </p:cNvGraphicFramePr>
          <p:nvPr>
            <p:extLst>
              <p:ext uri="{D42A27DB-BD31-4B8C-83A1-F6EECF244321}">
                <p14:modId xmlns:p14="http://schemas.microsoft.com/office/powerpoint/2010/main" val="2222605803"/>
              </p:ext>
            </p:extLst>
          </p:nvPr>
        </p:nvGraphicFramePr>
        <p:xfrm>
          <a:off x="456317" y="2637234"/>
          <a:ext cx="3114409" cy="687184"/>
        </p:xfrm>
        <a:graphic>
          <a:graphicData uri="http://schemas.openxmlformats.org/drawingml/2006/table">
            <a:tbl>
              <a:tblPr>
                <a:tableStyleId>{5C22544A-7EE6-4342-B048-85BDC9FD1C3A}</a:tableStyleId>
              </a:tblPr>
              <a:tblGrid>
                <a:gridCol w="2312847">
                  <a:extLst>
                    <a:ext uri="{9D8B030D-6E8A-4147-A177-3AD203B41FA5}">
                      <a16:colId xmlns:a16="http://schemas.microsoft.com/office/drawing/2014/main" val="3464923300"/>
                    </a:ext>
                  </a:extLst>
                </a:gridCol>
                <a:gridCol w="801562">
                  <a:extLst>
                    <a:ext uri="{9D8B030D-6E8A-4147-A177-3AD203B41FA5}">
                      <a16:colId xmlns:a16="http://schemas.microsoft.com/office/drawing/2014/main" val="2792109497"/>
                    </a:ext>
                  </a:extLst>
                </a:gridCol>
              </a:tblGrid>
              <a:tr h="144000">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Plot Area</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7 </a:t>
                      </a:r>
                      <a:r>
                        <a:rPr lang="en-US" sz="800" b="0" i="0" u="none" cap="none" dirty="0">
                          <a:solidFill>
                            <a:srgbClr val="262626"/>
                          </a:solidFill>
                          <a:latin typeface="+mn-lt"/>
                        </a:rPr>
                        <a:t>700 sq. 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r h="144000">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Warehouse Area</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6 228 </a:t>
                      </a:r>
                      <a:r>
                        <a:rPr lang="en-US" sz="800" b="0" i="0" u="none" cap="none" dirty="0">
                          <a:solidFill>
                            <a:srgbClr val="262626"/>
                          </a:solidFill>
                          <a:latin typeface="+mn-lt"/>
                        </a:rPr>
                        <a:t>sq. 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2"/>
                  </a:ext>
                </a:extLst>
              </a:tr>
              <a:tr h="144000">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Office Area</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391 </a:t>
                      </a:r>
                      <a:r>
                        <a:rPr lang="en-US" sz="800" b="0" i="0" u="none" cap="none" dirty="0">
                          <a:solidFill>
                            <a:srgbClr val="262626"/>
                          </a:solidFill>
                          <a:latin typeface="+mn-lt"/>
                        </a:rPr>
                        <a:t>sq. 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3"/>
                  </a:ext>
                </a:extLst>
              </a:tr>
              <a:tr h="144000">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Mezzanine Area</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208 </a:t>
                      </a:r>
                      <a:r>
                        <a:rPr lang="en-US" sz="800" b="0" i="0" u="none" cap="none" dirty="0">
                          <a:solidFill>
                            <a:srgbClr val="262626"/>
                          </a:solidFill>
                          <a:latin typeface="+mn-lt"/>
                        </a:rPr>
                        <a:t>sq. 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bl>
          </a:graphicData>
        </a:graphic>
      </p:graphicFrame>
      <p:graphicFrame>
        <p:nvGraphicFramePr>
          <p:cNvPr id="8" name="Table 7" descr="table">
            <a:extLst>
              <a:ext uri="{FF2B5EF4-FFF2-40B4-BE49-F238E27FC236}">
                <a16:creationId xmlns:a16="http://schemas.microsoft.com/office/drawing/2014/main" id="{93093ED9-F1AF-FFEB-5C34-BEFAA7B8CE4F}"/>
              </a:ext>
            </a:extLst>
          </p:cNvPr>
          <p:cNvGraphicFramePr>
            <a:graphicFrameLocks noGrp="1"/>
          </p:cNvGraphicFramePr>
          <p:nvPr>
            <p:extLst>
              <p:ext uri="{D42A27DB-BD31-4B8C-83A1-F6EECF244321}">
                <p14:modId xmlns:p14="http://schemas.microsoft.com/office/powerpoint/2010/main" val="3586985688"/>
              </p:ext>
            </p:extLst>
          </p:nvPr>
        </p:nvGraphicFramePr>
        <p:xfrm>
          <a:off x="456317" y="3866175"/>
          <a:ext cx="3114409" cy="872835"/>
        </p:xfrm>
        <a:graphic>
          <a:graphicData uri="http://schemas.openxmlformats.org/drawingml/2006/table">
            <a:tbl>
              <a:tblPr>
                <a:tableStyleId>{5C22544A-7EE6-4342-B048-85BDC9FD1C3A}</a:tableStyleId>
              </a:tblPr>
              <a:tblGrid>
                <a:gridCol w="2312847">
                  <a:extLst>
                    <a:ext uri="{9D8B030D-6E8A-4147-A177-3AD203B41FA5}">
                      <a16:colId xmlns:a16="http://schemas.microsoft.com/office/drawing/2014/main" val="3464923300"/>
                    </a:ext>
                  </a:extLst>
                </a:gridCol>
                <a:gridCol w="801562">
                  <a:extLst>
                    <a:ext uri="{9D8B030D-6E8A-4147-A177-3AD203B41FA5}">
                      <a16:colId xmlns:a16="http://schemas.microsoft.com/office/drawing/2014/main" val="2792109497"/>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Clear height</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12.20 m</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Floor load</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mn-lt"/>
                        </a:rPr>
                        <a:t>5 tons/sq. 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Sprinklers</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No</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2"/>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Loading docks</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3</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3"/>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Overhead doors</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3</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bl>
          </a:graphicData>
        </a:graphic>
      </p:graphicFrame>
      <p:graphicFrame>
        <p:nvGraphicFramePr>
          <p:cNvPr id="10" name="Table 9" descr="table">
            <a:extLst>
              <a:ext uri="{FF2B5EF4-FFF2-40B4-BE49-F238E27FC236}">
                <a16:creationId xmlns:a16="http://schemas.microsoft.com/office/drawing/2014/main" id="{6C8689A1-5146-D317-D096-4ED713394AFB}"/>
              </a:ext>
            </a:extLst>
          </p:cNvPr>
          <p:cNvGraphicFramePr>
            <a:graphicFrameLocks noGrp="1"/>
          </p:cNvGraphicFramePr>
          <p:nvPr/>
        </p:nvGraphicFramePr>
        <p:xfrm>
          <a:off x="3808668" y="1498113"/>
          <a:ext cx="3114409" cy="781396"/>
        </p:xfrm>
        <a:graphic>
          <a:graphicData uri="http://schemas.openxmlformats.org/drawingml/2006/table">
            <a:tbl>
              <a:tblPr firstRow="1" bandRow="1">
                <a:tableStyleId>{5C22544A-7EE6-4342-B048-85BDC9FD1C3A}</a:tableStyleId>
              </a:tblPr>
              <a:tblGrid>
                <a:gridCol w="3114409">
                  <a:extLst>
                    <a:ext uri="{9D8B030D-6E8A-4147-A177-3AD203B41FA5}">
                      <a16:colId xmlns:a16="http://schemas.microsoft.com/office/drawing/2014/main" val="3464923300"/>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mn-lt"/>
                        </a:rPr>
                        <a:t>The building is located on Green Park Aalsmeer, in the immediate vicinity of Amsterdam and Schiphol Airport. The building is in an excellent visible location right next to the N201 on </a:t>
                      </a:r>
                      <a:r>
                        <a:rPr lang="en-US" sz="800" b="0" i="0" u="none" cap="none" dirty="0" err="1">
                          <a:solidFill>
                            <a:srgbClr val="395154"/>
                          </a:solidFill>
                          <a:latin typeface="+mn-lt"/>
                        </a:rPr>
                        <a:t>Thailandlaan</a:t>
                      </a:r>
                      <a:r>
                        <a:rPr lang="en-US" sz="800" b="0" i="0" u="none" cap="none" dirty="0">
                          <a:solidFill>
                            <a:srgbClr val="395154"/>
                          </a:solidFill>
                          <a:latin typeface="+mn-lt"/>
                        </a:rPr>
                        <a:t>. The total complex comprises approximately 40,000 m2 of logistics space. The available floor space of the building comprises 8,171 m2 of logistics space, 487 m2 of office space and 1,341 m2 of mezzanine. The building was completed in 2017.</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bl>
          </a:graphicData>
        </a:graphic>
      </p:graphicFrame>
      <p:graphicFrame>
        <p:nvGraphicFramePr>
          <p:cNvPr id="11" name="Table 10" descr="table">
            <a:extLst>
              <a:ext uri="{FF2B5EF4-FFF2-40B4-BE49-F238E27FC236}">
                <a16:creationId xmlns:a16="http://schemas.microsoft.com/office/drawing/2014/main" id="{39F0599D-02DD-D7AC-C5CF-B83E178DA2F1}"/>
              </a:ext>
            </a:extLst>
          </p:cNvPr>
          <p:cNvGraphicFramePr>
            <a:graphicFrameLocks noGrp="1"/>
          </p:cNvGraphicFramePr>
          <p:nvPr>
            <p:extLst>
              <p:ext uri="{D42A27DB-BD31-4B8C-83A1-F6EECF244321}">
                <p14:modId xmlns:p14="http://schemas.microsoft.com/office/powerpoint/2010/main" val="2129092886"/>
              </p:ext>
            </p:extLst>
          </p:nvPr>
        </p:nvGraphicFramePr>
        <p:xfrm>
          <a:off x="3835071" y="3866175"/>
          <a:ext cx="3087598" cy="174567"/>
        </p:xfrm>
        <a:graphic>
          <a:graphicData uri="http://schemas.openxmlformats.org/drawingml/2006/table">
            <a:tbl>
              <a:tblPr>
                <a:tableStyleId>{5C22544A-7EE6-4342-B048-85BDC9FD1C3A}</a:tableStyleId>
              </a:tblPr>
              <a:tblGrid>
                <a:gridCol w="2292936">
                  <a:extLst>
                    <a:ext uri="{9D8B030D-6E8A-4147-A177-3AD203B41FA5}">
                      <a16:colId xmlns:a16="http://schemas.microsoft.com/office/drawing/2014/main" val="3464923300"/>
                    </a:ext>
                  </a:extLst>
                </a:gridCol>
                <a:gridCol w="794662">
                  <a:extLst>
                    <a:ext uri="{9D8B030D-6E8A-4147-A177-3AD203B41FA5}">
                      <a16:colId xmlns:a16="http://schemas.microsoft.com/office/drawing/2014/main" val="2792109497"/>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BREEAM</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Very good</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bl>
          </a:graphicData>
        </a:graphic>
      </p:graphicFrame>
      <p:graphicFrame>
        <p:nvGraphicFramePr>
          <p:cNvPr id="12" name="Table 11" descr="table">
            <a:extLst>
              <a:ext uri="{FF2B5EF4-FFF2-40B4-BE49-F238E27FC236}">
                <a16:creationId xmlns:a16="http://schemas.microsoft.com/office/drawing/2014/main" id="{D5765617-E8F5-8C34-A3CA-03E5C6CEF846}"/>
              </a:ext>
            </a:extLst>
          </p:cNvPr>
          <p:cNvGraphicFramePr>
            <a:graphicFrameLocks noGrp="1"/>
          </p:cNvGraphicFramePr>
          <p:nvPr>
            <p:extLst>
              <p:ext uri="{D42A27DB-BD31-4B8C-83A1-F6EECF244321}">
                <p14:modId xmlns:p14="http://schemas.microsoft.com/office/powerpoint/2010/main" val="3326215530"/>
              </p:ext>
            </p:extLst>
          </p:nvPr>
        </p:nvGraphicFramePr>
        <p:xfrm>
          <a:off x="3808668" y="2636726"/>
          <a:ext cx="3114000" cy="349134"/>
        </p:xfrm>
        <a:graphic>
          <a:graphicData uri="http://schemas.openxmlformats.org/drawingml/2006/table">
            <a:tbl>
              <a:tblPr>
                <a:tableStyleId>{5C22544A-7EE6-4342-B048-85BDC9FD1C3A}</a:tableStyleId>
              </a:tblPr>
              <a:tblGrid>
                <a:gridCol w="2312543">
                  <a:extLst>
                    <a:ext uri="{9D8B030D-6E8A-4147-A177-3AD203B41FA5}">
                      <a16:colId xmlns:a16="http://schemas.microsoft.com/office/drawing/2014/main" val="3464923300"/>
                    </a:ext>
                  </a:extLst>
                </a:gridCol>
                <a:gridCol w="801457">
                  <a:extLst>
                    <a:ext uri="{9D8B030D-6E8A-4147-A177-3AD203B41FA5}">
                      <a16:colId xmlns:a16="http://schemas.microsoft.com/office/drawing/2014/main" val="2792109497"/>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Truck parking</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0</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0"/>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Car parking</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60</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bl>
          </a:graphicData>
        </a:graphic>
      </p:graphicFrame>
      <p:graphicFrame>
        <p:nvGraphicFramePr>
          <p:cNvPr id="13" name="Table 12" descr="table">
            <a:extLst>
              <a:ext uri="{FF2B5EF4-FFF2-40B4-BE49-F238E27FC236}">
                <a16:creationId xmlns:a16="http://schemas.microsoft.com/office/drawing/2014/main" id="{B235EF01-9867-813D-CC25-7CEAFFDB12E8}"/>
              </a:ext>
            </a:extLst>
          </p:cNvPr>
          <p:cNvGraphicFramePr>
            <a:graphicFrameLocks noGrp="1"/>
          </p:cNvGraphicFramePr>
          <p:nvPr>
            <p:extLst>
              <p:ext uri="{D42A27DB-BD31-4B8C-83A1-F6EECF244321}">
                <p14:modId xmlns:p14="http://schemas.microsoft.com/office/powerpoint/2010/main" val="385870219"/>
              </p:ext>
            </p:extLst>
          </p:nvPr>
        </p:nvGraphicFramePr>
        <p:xfrm>
          <a:off x="456317" y="5231161"/>
          <a:ext cx="3207962" cy="174567"/>
        </p:xfrm>
        <a:graphic>
          <a:graphicData uri="http://schemas.openxmlformats.org/drawingml/2006/table">
            <a:tbl>
              <a:tblPr>
                <a:tableStyleId>{5C22544A-7EE6-4342-B048-85BDC9FD1C3A}</a:tableStyleId>
              </a:tblPr>
              <a:tblGrid>
                <a:gridCol w="1603981">
                  <a:extLst>
                    <a:ext uri="{9D8B030D-6E8A-4147-A177-3AD203B41FA5}">
                      <a16:colId xmlns:a16="http://schemas.microsoft.com/office/drawing/2014/main" val="3464923300"/>
                    </a:ext>
                  </a:extLst>
                </a:gridCol>
                <a:gridCol w="1603981">
                  <a:extLst>
                    <a:ext uri="{9D8B030D-6E8A-4147-A177-3AD203B41FA5}">
                      <a16:colId xmlns:a16="http://schemas.microsoft.com/office/drawing/2014/main" val="3319013492"/>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Rental price</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mn-lt"/>
                        </a:rPr>
                        <a:t>€ 70 per sq. m. per annum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bl>
          </a:graphicData>
        </a:graphic>
      </p:graphicFrame>
      <p:sp>
        <p:nvSpPr>
          <p:cNvPr id="14" name="TextBox 13">
            <a:extLst>
              <a:ext uri="{FF2B5EF4-FFF2-40B4-BE49-F238E27FC236}">
                <a16:creationId xmlns:a16="http://schemas.microsoft.com/office/drawing/2014/main" id="{A06D1A87-3D62-CBB2-556C-0D7989F3AFB9}"/>
              </a:ext>
            </a:extLst>
          </p:cNvPr>
          <p:cNvSpPr txBox="1"/>
          <p:nvPr/>
        </p:nvSpPr>
        <p:spPr>
          <a:xfrm>
            <a:off x="391886" y="450451"/>
            <a:ext cx="461554" cy="510266"/>
          </a:xfrm>
          <a:prstGeom prst="rect">
            <a:avLst/>
          </a:prstGeom>
          <a:noFill/>
        </p:spPr>
        <p:txBody>
          <a:bodyPr wrap="square" lIns="0" tIns="0" rIns="0" bIns="0" rtlCol="0">
            <a:noAutofit/>
          </a:bodyPr>
          <a:lstStyle/>
          <a:p>
            <a:pPr algn="ctr"/>
            <a:r>
              <a:rPr lang="en-GB" sz="2800" dirty="0">
                <a:latin typeface="+mj-lt"/>
              </a:rPr>
              <a:t>1</a:t>
            </a:r>
          </a:p>
        </p:txBody>
      </p:sp>
      <p:sp>
        <p:nvSpPr>
          <p:cNvPr id="15" name="TextBox 14">
            <a:extLst>
              <a:ext uri="{FF2B5EF4-FFF2-40B4-BE49-F238E27FC236}">
                <a16:creationId xmlns:a16="http://schemas.microsoft.com/office/drawing/2014/main" id="{402A4A39-A36B-BC46-7E04-DFDEB6EA7129}"/>
              </a:ext>
            </a:extLst>
          </p:cNvPr>
          <p:cNvSpPr txBox="1"/>
          <p:nvPr/>
        </p:nvSpPr>
        <p:spPr>
          <a:xfrm>
            <a:off x="1124459" y="450451"/>
            <a:ext cx="6030849" cy="522772"/>
          </a:xfrm>
          <a:prstGeom prst="rect">
            <a:avLst/>
          </a:prstGeom>
          <a:noFill/>
        </p:spPr>
        <p:txBody>
          <a:bodyPr wrap="square" lIns="0" tIns="0" rIns="0" bIns="0" rtlCol="0">
            <a:noAutofit/>
          </a:bodyPr>
          <a:lstStyle/>
          <a:p>
            <a:pPr algn="l"/>
            <a:r>
              <a:rPr lang="en-GB" sz="2800" dirty="0">
                <a:latin typeface="+mj-lt"/>
              </a:rPr>
              <a:t>Example Title - Street</a:t>
            </a:r>
          </a:p>
        </p:txBody>
      </p:sp>
      <p:graphicFrame>
        <p:nvGraphicFramePr>
          <p:cNvPr id="4" name="Table 3" descr="table">
            <a:extLst>
              <a:ext uri="{FF2B5EF4-FFF2-40B4-BE49-F238E27FC236}">
                <a16:creationId xmlns:a16="http://schemas.microsoft.com/office/drawing/2014/main" id="{4A7DA21B-48C0-2EC4-E18E-2500BDCA9CB7}"/>
              </a:ext>
            </a:extLst>
          </p:cNvPr>
          <p:cNvGraphicFramePr>
            <a:graphicFrameLocks noGrp="1"/>
          </p:cNvGraphicFramePr>
          <p:nvPr>
            <p:extLst>
              <p:ext uri="{D42A27DB-BD31-4B8C-83A1-F6EECF244321}">
                <p14:modId xmlns:p14="http://schemas.microsoft.com/office/powerpoint/2010/main" val="2537800549"/>
              </p:ext>
            </p:extLst>
          </p:nvPr>
        </p:nvGraphicFramePr>
        <p:xfrm>
          <a:off x="3808668" y="5231159"/>
          <a:ext cx="3207962" cy="349134"/>
        </p:xfrm>
        <a:graphic>
          <a:graphicData uri="http://schemas.openxmlformats.org/drawingml/2006/table">
            <a:tbl>
              <a:tblPr>
                <a:tableStyleId>{5C22544A-7EE6-4342-B048-85BDC9FD1C3A}</a:tableStyleId>
              </a:tblPr>
              <a:tblGrid>
                <a:gridCol w="1603981">
                  <a:extLst>
                    <a:ext uri="{9D8B030D-6E8A-4147-A177-3AD203B41FA5}">
                      <a16:colId xmlns:a16="http://schemas.microsoft.com/office/drawing/2014/main" val="3464923300"/>
                    </a:ext>
                  </a:extLst>
                </a:gridCol>
                <a:gridCol w="1603981">
                  <a:extLst>
                    <a:ext uri="{9D8B030D-6E8A-4147-A177-3AD203B41FA5}">
                      <a16:colId xmlns:a16="http://schemas.microsoft.com/office/drawing/2014/main" val="3319013492"/>
                    </a:ext>
                  </a:extLst>
                </a:gridCol>
              </a:tblGrid>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Owner/Developer</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mn-lt"/>
                        </a:rPr>
                        <a:t>€ 70 per sq. m. per annum</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r h="174567">
                <a:tc>
                  <a:txBody>
                    <a:bodyPr/>
                    <a:lstStyle/>
                    <a:p>
                      <a:pPr algn="l">
                        <a:lnSpc>
                          <a:spcPct val="100000"/>
                        </a:lnSpc>
                        <a:spcBef>
                          <a:spcPts val="0"/>
                        </a:spcBef>
                        <a:spcAft>
                          <a:spcPts val="0"/>
                        </a:spcAft>
                      </a:pPr>
                      <a:r>
                        <a:rPr lang="en-US" sz="800" b="0" i="0" u="none" cap="none" dirty="0">
                          <a:solidFill>
                            <a:srgbClr val="395154"/>
                          </a:solidFill>
                          <a:latin typeface="Calibre Light" panose="020B0303030202060203" pitchFamily="34" charset="0"/>
                        </a:rPr>
                        <a:t>Planning</a:t>
                      </a: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tc>
                  <a:txBody>
                    <a:bodyPr/>
                    <a:lstStyle/>
                    <a:p>
                      <a:pPr algn="r">
                        <a:lnSpc>
                          <a:spcPct val="100000"/>
                        </a:lnSpc>
                        <a:spcBef>
                          <a:spcPts val="0"/>
                        </a:spcBef>
                        <a:spcAft>
                          <a:spcPts val="0"/>
                        </a:spcAft>
                      </a:pPr>
                      <a:r>
                        <a:rPr lang="en-US" sz="800" b="0" i="0" u="none" cap="none" dirty="0">
                          <a:solidFill>
                            <a:srgbClr val="262626"/>
                          </a:solidFill>
                          <a:latin typeface="Calibre"/>
                        </a:rPr>
                        <a:t>Urban planning </a:t>
                      </a:r>
                      <a:r>
                        <a:rPr lang="en-US" sz="800" b="0" i="0" u="none" cap="none" dirty="0" err="1">
                          <a:solidFill>
                            <a:srgbClr val="262626"/>
                          </a:solidFill>
                          <a:latin typeface="Calibre"/>
                        </a:rPr>
                        <a:t>etc</a:t>
                      </a:r>
                      <a:endParaRPr lang="en-US" sz="800" b="0" i="0" u="none" cap="none" dirty="0">
                        <a:solidFill>
                          <a:srgbClr val="262626"/>
                        </a:solidFill>
                        <a:latin typeface="Calibre"/>
                      </a:endParaRPr>
                    </a:p>
                  </a:txBody>
                  <a:tcPr marL="24938" marR="0" marT="24938" marB="24938" anchor="ctr">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175" cap="flat" cmpd="sng" algn="ctr">
                      <a:solidFill>
                        <a:srgbClr val="CAD1D3"/>
                      </a:solidFill>
                      <a:prstDash val="solid"/>
                      <a:round/>
                      <a:headEnd type="none" w="med" len="med"/>
                      <a:tailEnd type="none" w="med" len="med"/>
                    </a:lnT>
                    <a:lnB w="3175" cap="flat" cmpd="sng" algn="ctr">
                      <a:solidFill>
                        <a:srgbClr val="CAD1D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540477494"/>
                  </a:ext>
                </a:extLst>
              </a:tr>
            </a:tbl>
          </a:graphicData>
        </a:graphic>
      </p:graphicFrame>
    </p:spTree>
    <p:extLst>
      <p:ext uri="{BB962C8B-B14F-4D97-AF65-F5344CB8AC3E}">
        <p14:creationId xmlns:p14="http://schemas.microsoft.com/office/powerpoint/2010/main" val="2924232435"/>
      </p:ext>
    </p:extLst>
  </p:cSld>
  <p:clrMapOvr>
    <a:masterClrMapping/>
  </p:clrMapOvr>
</p:sld>
</file>

<file path=ppt/theme/theme1.xml><?xml version="1.0" encoding="utf-8"?>
<a:theme xmlns:a="http://schemas.openxmlformats.org/drawingml/2006/main" name="GWS Emerald Master 20211104">
  <a:themeElements>
    <a:clrScheme name="CBRE Emerald">
      <a:dk1>
        <a:srgbClr val="435254"/>
      </a:dk1>
      <a:lt1>
        <a:srgbClr val="FFFFFF"/>
      </a:lt1>
      <a:dk2>
        <a:srgbClr val="DBD99A"/>
      </a:dk2>
      <a:lt2>
        <a:srgbClr val="80BBAD"/>
      </a:lt2>
      <a:accent1>
        <a:srgbClr val="1F3765"/>
      </a:accent1>
      <a:accent2>
        <a:srgbClr val="3E7CA6"/>
      </a:accent2>
      <a:accent3>
        <a:srgbClr val="CAD1D3"/>
      </a:accent3>
      <a:accent4>
        <a:srgbClr val="96B3B6"/>
      </a:accent4>
      <a:accent5>
        <a:srgbClr val="7F8481"/>
      </a:accent5>
      <a:accent6>
        <a:srgbClr val="003F2D"/>
      </a:accent6>
      <a:hlink>
        <a:srgbClr val="538184"/>
      </a:hlink>
      <a:folHlink>
        <a:srgbClr val="538184"/>
      </a:folHlink>
    </a:clrScheme>
    <a:fontScheme name="CBRE">
      <a:majorFont>
        <a:latin typeface="Financier Display"/>
        <a:ea typeface=""/>
        <a:cs typeface=""/>
      </a:majorFont>
      <a:minorFont>
        <a:latin typeface="Calibr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lIns="45720" tIns="0" rIns="45720" bIns="0" rtlCol="0" anchor="ctr"/>
      <a:lstStyle>
        <a:defPPr algn="ctr">
          <a:spcAft>
            <a:spcPts val="300"/>
          </a:spcAft>
          <a:defRPr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dirty="0">
            <a:solidFill>
              <a:schemeClr val="tx1">
                <a:alpha val="0"/>
              </a:schemeClr>
            </a:solidFill>
          </a:defRPr>
        </a:defPPr>
      </a:lstStyle>
    </a:txDef>
  </a:objectDefaults>
  <a:extraClrSchemeLst/>
  <a:custClrLst>
    <a:custClr name="Celadon (Data Viz 1)">
      <a:srgbClr val="80BBAD"/>
    </a:custClr>
    <a:custClr name="Dark Grey (Data Viz 2)">
      <a:srgbClr val="435254"/>
    </a:custClr>
    <a:custClr name="Accent Green (Data Viz 3)">
      <a:srgbClr val="17E88F"/>
    </a:custClr>
    <a:custClr name="Wheat (Data Viz 4)">
      <a:srgbClr val="DBD99A"/>
    </a:custClr>
    <a:custClr name="Data Orange (Data Viz 5)">
      <a:srgbClr val="D2785A"/>
    </a:custClr>
    <a:custClr name="Data Purple (Data Viz 6)">
      <a:srgbClr val="885073"/>
    </a:custClr>
    <a:custClr name="Data Lt. Purple (Data Viz 7)">
      <a:srgbClr val="A388BF"/>
    </a:custClr>
    <a:custClr name="Data Blue (Data Viz 8)">
      <a:srgbClr val="1F3765"/>
    </a:custClr>
    <a:custClr name="Data Lt. Blue (Data Viz 9)">
      <a:srgbClr val="3E7CA6"/>
    </a:custClr>
    <a:custClr name="Light Grey (Data Viz 10)">
      <a:srgbClr val="CAD1D3"/>
    </a:custClr>
    <a:custClr name="Negative Value Red">
      <a:srgbClr val="AD2A2A"/>
    </a:custClr>
    <a:custClr name="DataViz Background (20% Lt. Grey)">
      <a:srgbClr val="F6F6F6"/>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Primary Green (Primary)">
      <a:srgbClr val="003F2D"/>
    </a:custClr>
    <a:custClr name="Accent Green (Primary)">
      <a:srgbClr val="17E88F"/>
    </a:custClr>
    <a:custClr name="Dark Green (Primary)">
      <a:srgbClr val="012A2D"/>
    </a:custClr>
    <a:custClr name="Dark Grey (Primary)">
      <a:srgbClr val="435254"/>
    </a:custClr>
    <a:custClr name="Light Grey (Primary)">
      <a:srgbClr val="CAD1D3"/>
    </a:custClr>
    <a:custClr name="Midnight (Secondary)">
      <a:srgbClr val="032842"/>
    </a:custClr>
    <a:custClr name="Sage (Secondary)">
      <a:srgbClr val="538184"/>
    </a:custClr>
    <a:custClr name="Celadon (Secondary)">
      <a:srgbClr val="80BBAD"/>
    </a:custClr>
    <a:custClr name="Wheat (Secondary)">
      <a:srgbClr val="DBD99A"/>
    </a:custClr>
    <a:custClr name="Cement (Secondary)">
      <a:srgbClr val="7F8480"/>
    </a:custClr>
    <a:custClr name=" ">
      <a:srgbClr val="FFFFFF"/>
    </a:custClr>
    <a:custClr name=" ">
      <a:srgbClr val="FFFFFF"/>
    </a:custClr>
    <a:custClr name=" ">
      <a:srgbClr val="FFFFFF"/>
    </a:custClr>
    <a:custClr name=" ">
      <a:srgbClr val="FFFFFF"/>
    </a:custClr>
    <a:custClr name=" ">
      <a:srgbClr val="FFFFFF"/>
    </a:custClr>
    <a:custClr name="Midnight Tint (Secondary)">
      <a:srgbClr val="778F9C"/>
    </a:custClr>
    <a:custClr name="Sage Tint (Secondary)">
      <a:srgbClr val="96B3B6"/>
    </a:custClr>
    <a:custClr name="Celadon Tint (Secondary)">
      <a:srgbClr val="C0D4CB"/>
    </a:custClr>
    <a:custClr name="Wheat Tint (Secondary)">
      <a:srgbClr val="EFECD2"/>
    </a:custClr>
    <a:custClr name="Cement Tint (Secondary)">
      <a:srgbClr val="CBCDCB"/>
    </a:custClr>
  </a:custClrLst>
  <a:extLst>
    <a:ext uri="{05A4C25C-085E-4340-85A3-A5531E510DB2}">
      <thm15:themeFamily xmlns:thm15="http://schemas.microsoft.com/office/thememl/2012/main" name="CBRE Emerald 16x9 ALL DEVELOPMENT - v20220204.potx" id="{B017D2C1-2448-43D9-B448-C9FDC761A5CA}" vid="{BAD889EC-8656-44EB-9916-D1E84B04A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29</TotalTime>
  <Words>179</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Calibre</vt:lpstr>
      <vt:lpstr>Calibre Light</vt:lpstr>
      <vt:lpstr>Calibre Semibold</vt:lpstr>
      <vt:lpstr>Calibri</vt:lpstr>
      <vt:lpstr>Financier Display</vt:lpstr>
      <vt:lpstr>SwissReSansOTLight</vt:lpstr>
      <vt:lpstr>GWS Emerald Master 20211104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Baaij, Timo @ EMEA Industrial and Logistics</dc:creator>
  <cp:lastModifiedBy>Baaij, Timo @ EMEA Industrial and Logistics</cp:lastModifiedBy>
  <cp:revision>3</cp:revision>
  <dcterms:created xsi:type="dcterms:W3CDTF">2023-02-24T07:51:22Z</dcterms:created>
  <dcterms:modified xsi:type="dcterms:W3CDTF">2023-03-01T14:52:54Z</dcterms:modified>
</cp:coreProperties>
</file>