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66" r:id="rId6"/>
    <p:sldId id="259" r:id="rId7"/>
    <p:sldId id="265" r:id="rId8"/>
    <p:sldId id="267" r:id="rId9"/>
    <p:sldId id="268" r:id="rId10"/>
    <p:sldId id="260" r:id="rId11"/>
    <p:sldId id="261" r:id="rId12"/>
    <p:sldId id="262" r:id="rId13"/>
    <p:sldId id="263" r:id="rId14"/>
    <p:sldId id="264" r:id="rId15"/>
    <p:sldId id="27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Greeting</a:t>
            </a:r>
            <a:endParaRPr lang="en-US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Eiler_RK4_adapt</a:t>
            </a:r>
            <a:endParaRPr lang="en-US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Occurassy / step_count / fails</a:t>
            </a:r>
            <a:endParaRPr lang="en-US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Results table</a:t>
            </a:r>
            <a:endParaRPr lang="en-US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Bye</a:t>
            </a:r>
            <a:endParaRPr lang="en-US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Main task</a:t>
            </a:r>
            <a:endParaRPr lang="en-US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System solution</a:t>
            </a:r>
            <a:endParaRPr lang="en-US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Euler</a:t>
            </a:r>
            <a:endParaRPr lang="en-US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RK4</a:t>
            </a:r>
            <a:endParaRPr lang="en-US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Fixed</a:t>
            </a:r>
            <a:endParaRPr lang="en-US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Adapt</a:t>
            </a:r>
            <a:endParaRPr lang="en-US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All plots</a:t>
            </a:r>
            <a:endParaRPr lang="en-US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r>
              <a:rPr lang="en-US" altLang="ru-RU"/>
              <a:t>Eiler_RK4_fixed</a:t>
            </a:r>
            <a:endParaRPr lang="en-US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1.xml"/><Relationship Id="rId2" Type="http://schemas.microsoft.com/office/2007/relationships/media" Target="file:///C:\Users\&#1040;&#1076;&#1084;&#1080;&#1085;\Documents\Labs\manim\dev\media\videos\greeting\1080p30\Greeting.mp4" TargetMode="External"/><Relationship Id="rId1" Type="http://schemas.openxmlformats.org/officeDocument/2006/relationships/video" Target="file:///C:\Users\&#1040;&#1076;&#1084;&#1080;&#1085;\Documents\Labs\manim\dev\media\videos\greeting\1080p30\Greeting.mp4" TargetMode="Externa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10.xml"/><Relationship Id="rId2" Type="http://schemas.microsoft.com/office/2007/relationships/media" Target="file:///C:\Users\&#1040;&#1076;&#1084;&#1080;&#1085;\Documents\Labs\manim\dev\media\videos\result\1080p60\ResultPlot2.mp4" TargetMode="External"/><Relationship Id="rId1" Type="http://schemas.openxmlformats.org/officeDocument/2006/relationships/video" Target="file:///C:\Users\&#1040;&#1076;&#1084;&#1080;&#1085;\Documents\Labs\manim\dev\media\videos\result\1080p60\ResultPlot2.mp4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11.xml"/><Relationship Id="rId2" Type="http://schemas.microsoft.com/office/2007/relationships/media" Target="file:///C:\Users\&#1040;&#1076;&#1084;&#1080;&#1085;\Documents\Labs\manim\dev\media\videos\result\1080p60\ResultPlot3.mp4" TargetMode="External"/><Relationship Id="rId1" Type="http://schemas.openxmlformats.org/officeDocument/2006/relationships/video" Target="file:///C:\Users\&#1040;&#1076;&#1084;&#1080;&#1085;\Documents\Labs\manim\dev\media\videos\result\1080p60\ResultPlot3.mp4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12.xml"/><Relationship Id="rId2" Type="http://schemas.microsoft.com/office/2007/relationships/media" Target="file:///C:\Users\&#1040;&#1076;&#1084;&#1080;&#1085;\Documents\Labs\manim\dev\media\videos\result\1080p60\ResultTab.mp4" TargetMode="External"/><Relationship Id="rId1" Type="http://schemas.openxmlformats.org/officeDocument/2006/relationships/video" Target="file:///C:\Users\&#1040;&#1076;&#1084;&#1080;&#1085;\Documents\Labs\manim\dev\media\videos\result\1080p60\ResultTab.mp4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13.xml"/><Relationship Id="rId2" Type="http://schemas.microsoft.com/office/2007/relationships/media" Target="file:///C:\Users\&#1040;&#1076;&#1084;&#1080;&#1085;\Documents\Labs\manim\dev\media\videos\byebye\1080p60\Bye.mp4" TargetMode="External"/><Relationship Id="rId1" Type="http://schemas.openxmlformats.org/officeDocument/2006/relationships/video" Target="file:///C:\Users\&#1040;&#1076;&#1084;&#1080;&#1085;\Documents\Labs\manim\dev\media\videos\byebye\1080p60\Bye.mp4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microsoft.com/office/2007/relationships/media" Target="file:///C:\Users\&#1040;&#1076;&#1084;&#1080;&#1085;\Documents\Labs\manim\dev\media\videos\about\1080p60\About.mp4" TargetMode="External"/><Relationship Id="rId1" Type="http://schemas.openxmlformats.org/officeDocument/2006/relationships/video" Target="file:///C:\Users\&#1040;&#1076;&#1084;&#1080;&#1085;\Documents\Labs\manim\dev\media\videos\about\1080p60\About.mp4" TargetMode="Externa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microsoft.com/office/2007/relationships/media" Target="file:///C:\Users\&#1040;&#1076;&#1084;&#1080;&#1085;\Documents\Labs\manim\dev\media\videos\code\1080p60\CodeInit.mp4" TargetMode="External"/><Relationship Id="rId1" Type="http://schemas.openxmlformats.org/officeDocument/2006/relationships/video" Target="file:///C:\Users\&#1040;&#1076;&#1084;&#1080;&#1085;\Documents\Labs\manim\dev\media\videos\code\1080p60\CodeInit.mp4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4.xml"/><Relationship Id="rId2" Type="http://schemas.microsoft.com/office/2007/relationships/media" Target="file:///C:\Users\&#1040;&#1076;&#1084;&#1080;&#1085;\Documents\Labs\manim\dev\media\videos\euler_fix_1e-5_demo\1080p60\Euler.mp4" TargetMode="External"/><Relationship Id="rId1" Type="http://schemas.openxmlformats.org/officeDocument/2006/relationships/video" Target="file:///C:\Users\&#1040;&#1076;&#1084;&#1080;&#1085;\Documents\Labs\manim\dev\media\videos\euler_fix_1e-5_demo\1080p60\Euler.mp4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microsoft.com/office/2007/relationships/media" Target="file:///C:\Users\&#1040;&#1076;&#1084;&#1080;&#1085;\Documents\Labs\manim\dev\media\videos\RungeKutta\1080p60\RungeKutta.mp4" TargetMode="External"/><Relationship Id="rId1" Type="http://schemas.openxmlformats.org/officeDocument/2006/relationships/video" Target="file:///C:\Users\&#1040;&#1076;&#1084;&#1080;&#1085;\Documents\Labs\manim\dev\media\videos\RungeKutta\1080p60\RungeKutta.mp4" TargetMode="Externa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" Type="http://schemas.microsoft.com/office/2007/relationships/media" Target="file:///C:\Users\&#1040;&#1076;&#1084;&#1080;&#1085;\Documents\Labs\manim\dev\media\videos\code\1080p60\CodeCalcFixSS.mp4" TargetMode="External"/><Relationship Id="rId1" Type="http://schemas.openxmlformats.org/officeDocument/2006/relationships/video" Target="file:///C:\Users\&#1040;&#1076;&#1084;&#1080;&#1085;\Documents\Labs\manim\dev\media\videos\code\1080p60\CodeCalcFixSS.mp4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7.xml"/><Relationship Id="rId2" Type="http://schemas.microsoft.com/office/2007/relationships/media" Target="file:///C:\Users\&#1040;&#1076;&#1084;&#1080;&#1085;\Documents\Labs\manim\dev\media\videos\code\1080p60\CodeCalcAdSS.mp4" TargetMode="External"/><Relationship Id="rId1" Type="http://schemas.openxmlformats.org/officeDocument/2006/relationships/video" Target="file:///C:\Users\&#1040;&#1076;&#1084;&#1080;&#1085;\Documents\Labs\manim\dev\media\videos\code\1080p60\CodeCalcAdSS.mp4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8.xml"/><Relationship Id="rId2" Type="http://schemas.microsoft.com/office/2007/relationships/media" Target="file:///C:\Users\&#1040;&#1076;&#1084;&#1080;&#1085;\Documents\Labs\manim\dev\media\videos\result\1080p60\ResultPlot0.mp4" TargetMode="External"/><Relationship Id="rId1" Type="http://schemas.openxmlformats.org/officeDocument/2006/relationships/video" Target="file:///C:\Users\&#1040;&#1076;&#1084;&#1080;&#1085;\Documents\Labs\manim\dev\media\videos\result\1080p60\ResultPlot0.mp4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.png"/><Relationship Id="rId3" Type="http://schemas.openxmlformats.org/officeDocument/2006/relationships/tags" Target="../tags/tag9.xml"/><Relationship Id="rId2" Type="http://schemas.microsoft.com/office/2007/relationships/media" Target="file:///C:\Users\&#1040;&#1076;&#1084;&#1080;&#1085;\Documents\Labs\manim\dev\media\videos\result\1080p60\ResultPlot1.mp4" TargetMode="External"/><Relationship Id="rId1" Type="http://schemas.openxmlformats.org/officeDocument/2006/relationships/video" Target="file:///C:\Users\&#1040;&#1076;&#1084;&#1080;&#1085;\Documents\Labs\manim\dev\media\videos\result\1080p60\ResultPlot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eeting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1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ResultPlot2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364720" cy="695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ResultPlot3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192635" cy="685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ResultTab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74855" cy="6849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Bye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188825" cy="6856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About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244705" cy="688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0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deInit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206605" cy="686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uler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364720" cy="695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RungeKutta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187555" cy="6856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deCalcFixSS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186285" cy="685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deCalcAdSS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ResultPlot0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242800" cy="688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ResultPlot1">
            <a:hlinkClick r:id="" action="ppaction://media"/>
          </p:cNvPr>
          <p:cNvPicPr>
            <a:picLocks noChangeAspect="1"/>
          </p:cNvPicPr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97790"/>
            <a:ext cx="12192635" cy="685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ags/tag10.xml><?xml version="1.0" encoding="utf-8"?>
<p:tagLst xmlns:p="http://schemas.openxmlformats.org/presentationml/2006/main">
  <p:tag name="KSO_WM_MEDIACOVER_FLAG" val="1"/>
  <p:tag name="KSO_WM_UNIT_MEDIACOVER_BTN_STATE" val="1"/>
</p:tagLst>
</file>

<file path=ppt/tags/tag11.xml><?xml version="1.0" encoding="utf-8"?>
<p:tagLst xmlns:p="http://schemas.openxmlformats.org/presentationml/2006/main">
  <p:tag name="KSO_WM_MEDIACOVER_FLAG" val="1"/>
  <p:tag name="KSO_WM_UNIT_MEDIACOVER_BTN_STATE" val="1"/>
</p:tagLst>
</file>

<file path=ppt/tags/tag12.xml><?xml version="1.0" encoding="utf-8"?>
<p:tagLst xmlns:p="http://schemas.openxmlformats.org/presentationml/2006/main">
  <p:tag name="KSO_WM_MEDIACOVER_FLAG" val="1"/>
  <p:tag name="KSO_WM_UNIT_MEDIACOVER_BTN_STATE" val="1"/>
</p:tagLst>
</file>

<file path=ppt/tags/tag13.xml><?xml version="1.0" encoding="utf-8"?>
<p:tagLst xmlns:p="http://schemas.openxmlformats.org/presentationml/2006/main">
  <p:tag name="KSO_WM_MEDIACOVER_FLAG" val="1"/>
  <p:tag name="KSO_WM_UNIT_MEDIACOVER_BTN_STATE" val="1"/>
</p:tagLst>
</file>

<file path=ppt/tags/tag2.xml><?xml version="1.0" encoding="utf-8"?>
<p:tagLst xmlns:p="http://schemas.openxmlformats.org/presentationml/2006/main">
  <p:tag name="KSO_WM_MEDIACOVER_FLAG" val="1"/>
  <p:tag name="KSO_WM_UNIT_MEDIACOVER_BTN_STATE" val="1"/>
</p:tagLst>
</file>

<file path=ppt/tags/tag3.xml><?xml version="1.0" encoding="utf-8"?>
<p:tagLst xmlns:p="http://schemas.openxmlformats.org/presentationml/2006/main">
  <p:tag name="KSO_WM_MEDIACOVER_FLAG" val="1"/>
  <p:tag name="KSO_WM_UNIT_MEDIACOVER_BTN_STATE" val="1"/>
</p:tagLst>
</file>

<file path=ppt/tags/tag4.xml><?xml version="1.0" encoding="utf-8"?>
<p:tagLst xmlns:p="http://schemas.openxmlformats.org/presentationml/2006/main">
  <p:tag name="KSO_WM_MEDIACOVER_FLAG" val="1"/>
  <p:tag name="KSO_WM_UNIT_MEDIACOVER_BTN_STATE" val="1"/>
</p:tagLst>
</file>

<file path=ppt/tags/tag5.xml><?xml version="1.0" encoding="utf-8"?>
<p:tagLst xmlns:p="http://schemas.openxmlformats.org/presentationml/2006/main">
  <p:tag name="KSO_WM_MEDIACOVER_FLAG" val="1"/>
  <p:tag name="KSO_WM_UNIT_MEDIACOVER_BTN_STATE" val="1"/>
</p:tagLst>
</file>

<file path=ppt/tags/tag6.xml><?xml version="1.0" encoding="utf-8"?>
<p:tagLst xmlns:p="http://schemas.openxmlformats.org/presentationml/2006/main">
  <p:tag name="KSO_WM_MEDIACOVER_FLAG" val="1"/>
  <p:tag name="KSO_WM_UNIT_MEDIACOVER_BTN_STATE" val="1"/>
</p:tagLst>
</file>

<file path=ppt/tags/tag7.xml><?xml version="1.0" encoding="utf-8"?>
<p:tagLst xmlns:p="http://schemas.openxmlformats.org/presentationml/2006/main">
  <p:tag name="KSO_WM_MEDIACOVER_FLAG" val="1"/>
  <p:tag name="KSO_WM_UNIT_MEDIACOVER_BTN_STATE" val="1"/>
</p:tagLst>
</file>

<file path=ppt/tags/tag8.xml><?xml version="1.0" encoding="utf-8"?>
<p:tagLst xmlns:p="http://schemas.openxmlformats.org/presentationml/2006/main">
  <p:tag name="KSO_WM_MEDIACOVER_FLAG" val="1"/>
  <p:tag name="KSO_WM_UNIT_MEDIACOVER_BTN_STATE" val="1"/>
</p:tagLst>
</file>

<file path=ppt/tags/tag9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Админ</cp:lastModifiedBy>
  <cp:revision>7</cp:revision>
  <dcterms:created xsi:type="dcterms:W3CDTF">2024-03-12T18:22:00Z</dcterms:created>
  <dcterms:modified xsi:type="dcterms:W3CDTF">2024-04-17T01:52:58Z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E4C98F56CFB24B0EA773D7E69D50C86B_11</vt:lpwstr>
  </property>
</Properties>
</file>