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4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5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1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0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29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1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5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8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fey-Makhankov/Tic-Tac-Toe-Websit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0D53-0A80-E70C-11D4-7967A6295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Project Assignment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49014-978D-133F-B308-1F527F086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A Tic-Tac-Toe Website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7CF12-7AB1-716A-9DFA-E24F9F3627F9}"/>
              </a:ext>
            </a:extLst>
          </p:cNvPr>
          <p:cNvSpPr txBox="1"/>
          <p:nvPr/>
        </p:nvSpPr>
        <p:spPr>
          <a:xfrm>
            <a:off x="9371163" y="6441440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By Timofey, Ruben &amp; Aurora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08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D0A5-4C96-0DE4-40D6-F3A24952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Website</a:t>
            </a:r>
            <a:endParaRPr lang="de-CH" dirty="0"/>
          </a:p>
        </p:txBody>
      </p:sp>
      <p:pic>
        <p:nvPicPr>
          <p:cNvPr id="6" name="Content Placeholder 5" descr="The Tic Tac Toe Website">
            <a:extLst>
              <a:ext uri="{FF2B5EF4-FFF2-40B4-BE49-F238E27FC236}">
                <a16:creationId xmlns:a16="http://schemas.microsoft.com/office/drawing/2014/main" id="{EE6EB5F8-9B69-FF23-0288-B0F8AD66B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6438"/>
            <a:ext cx="6492875" cy="4148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692A-0271-EB05-D249-B51CED5D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H" dirty="0"/>
              <a:t>The Ability to play Tic-Tac-Toe</a:t>
            </a:r>
          </a:p>
          <a:p>
            <a:pPr marL="285750" indent="-285750">
              <a:buFontTx/>
              <a:buChar char="-"/>
            </a:pPr>
            <a:r>
              <a:rPr lang="en-CH" dirty="0" err="1"/>
              <a:t>Vercel</a:t>
            </a:r>
            <a:r>
              <a:rPr lang="en-CH" dirty="0"/>
              <a:t> for hosting</a:t>
            </a:r>
          </a:p>
          <a:p>
            <a:pPr marL="285750" indent="-285750">
              <a:buFontTx/>
              <a:buChar char="-"/>
            </a:pPr>
            <a:r>
              <a:rPr lang="en-CH" dirty="0"/>
              <a:t>HTML, CSS &amp; JavaScript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23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DB2D-BAA4-C199-921F-3EBC31E4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Assessment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0D7B3-FF8B-BE11-E532-DF766D105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 Good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644A3-B246-47C8-3E07-E33B8CE23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- Good Teamwork</a:t>
            </a:r>
          </a:p>
          <a:p>
            <a:r>
              <a:rPr lang="en-CH" dirty="0"/>
              <a:t>- Bring an idea to reality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9D4-2839-FA84-3915-860F2018F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The Difficulties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E1883-BA48-C35A-2269-9E654C8E5C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- Time Management</a:t>
            </a:r>
          </a:p>
          <a:p>
            <a:r>
              <a:rPr lang="en-CH" dirty="0"/>
              <a:t>- Work Distribution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6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77C3-1738-08FF-AFD0-44879CB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Take Aways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BD8B-5586-3D5B-B88D-1EC779014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For Next Time</a:t>
            </a:r>
          </a:p>
          <a:p>
            <a:r>
              <a:rPr lang="en-CH" dirty="0"/>
              <a:t>technicality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EC32-08F4-1800-8C38-AF4EE380C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Source:</a:t>
            </a:r>
          </a:p>
          <a:p>
            <a:r>
              <a:rPr lang="de-CH" sz="1400" dirty="0">
                <a:hlinkClick r:id="rId2"/>
              </a:rPr>
              <a:t>https://github.com/Timofey-Makhankov/Tic-Tac-Toe-Website</a:t>
            </a:r>
            <a:r>
              <a:rPr lang="en-CH" sz="1400" dirty="0"/>
              <a:t>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00266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Project Assignment</vt:lpstr>
      <vt:lpstr>The Website</vt:lpstr>
      <vt:lpstr>Assessment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Timofey Makhankov</dc:creator>
  <cp:lastModifiedBy>Timofey Makhankov</cp:lastModifiedBy>
  <cp:revision>1</cp:revision>
  <dcterms:created xsi:type="dcterms:W3CDTF">2022-11-06T12:41:26Z</dcterms:created>
  <dcterms:modified xsi:type="dcterms:W3CDTF">2022-11-06T12:51:27Z</dcterms:modified>
</cp:coreProperties>
</file>