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6EC6-C3E6-4E3A-AAC8-D3AC150739EC}" type="datetimeFigureOut">
              <a:rPr lang="de-CH" smtClean="0"/>
              <a:t>06.11.2022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367DB-C839-4153-9CC9-1045123FD4B0}" type="slidenum">
              <a:rPr lang="de-CH" smtClean="0"/>
              <a:t>‹#›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942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6EC6-C3E6-4E3A-AAC8-D3AC150739EC}" type="datetimeFigureOut">
              <a:rPr lang="de-CH" smtClean="0"/>
              <a:t>06.11.2022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367DB-C839-4153-9CC9-1045123FD4B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4509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6EC6-C3E6-4E3A-AAC8-D3AC150739EC}" type="datetimeFigureOut">
              <a:rPr lang="de-CH" smtClean="0"/>
              <a:t>06.11.2022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367DB-C839-4153-9CC9-1045123FD4B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9193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6EC6-C3E6-4E3A-AAC8-D3AC150739EC}" type="datetimeFigureOut">
              <a:rPr lang="de-CH" smtClean="0"/>
              <a:t>06.11.2022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367DB-C839-4153-9CC9-1045123FD4B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689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6EC6-C3E6-4E3A-AAC8-D3AC150739EC}" type="datetimeFigureOut">
              <a:rPr lang="de-CH" smtClean="0"/>
              <a:t>06.11.2022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367DB-C839-4153-9CC9-1045123FD4B0}" type="slidenum">
              <a:rPr lang="de-CH" smtClean="0"/>
              <a:t>‹#›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132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6EC6-C3E6-4E3A-AAC8-D3AC150739EC}" type="datetimeFigureOut">
              <a:rPr lang="de-CH" smtClean="0"/>
              <a:t>06.11.2022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367DB-C839-4153-9CC9-1045123FD4B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4637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6EC6-C3E6-4E3A-AAC8-D3AC150739EC}" type="datetimeFigureOut">
              <a:rPr lang="de-CH" smtClean="0"/>
              <a:t>06.11.2022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367DB-C839-4153-9CC9-1045123FD4B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25826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6EC6-C3E6-4E3A-AAC8-D3AC150739EC}" type="datetimeFigureOut">
              <a:rPr lang="de-CH" smtClean="0"/>
              <a:t>06.11.2022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367DB-C839-4153-9CC9-1045123FD4B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501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6EC6-C3E6-4E3A-AAC8-D3AC150739EC}" type="datetimeFigureOut">
              <a:rPr lang="de-CH" smtClean="0"/>
              <a:t>06.11.2022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367DB-C839-4153-9CC9-1045123FD4B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8297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B206EC6-C3E6-4E3A-AAC8-D3AC150739EC}" type="datetimeFigureOut">
              <a:rPr lang="de-CH" smtClean="0"/>
              <a:t>06.11.2022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A367DB-C839-4153-9CC9-1045123FD4B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418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6EC6-C3E6-4E3A-AAC8-D3AC150739EC}" type="datetimeFigureOut">
              <a:rPr lang="de-CH" smtClean="0"/>
              <a:t>06.11.2022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367DB-C839-4153-9CC9-1045123FD4B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3587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B206EC6-C3E6-4E3A-AAC8-D3AC150739EC}" type="datetimeFigureOut">
              <a:rPr lang="de-CH" smtClean="0"/>
              <a:t>06.11.2022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DA367DB-C839-4153-9CC9-1045123FD4B0}" type="slidenum">
              <a:rPr lang="de-CH" smtClean="0"/>
              <a:t>‹#›</a:t>
            </a:fld>
            <a:endParaRPr lang="de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288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imofey-Makhankov/Tic-Tac-Toe-Website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C0D53-0A80-E70C-11D4-7967A6295F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/>
              <a:t>Project Assignment</a:t>
            </a:r>
            <a:endParaRPr lang="de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49014-978D-133F-B308-1F527F0865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H" dirty="0"/>
              <a:t>A Tic-Tac-Toe Website</a:t>
            </a:r>
            <a:endParaRPr lang="de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47CF12-7AB1-716A-9DFA-E24F9F3627F9}"/>
              </a:ext>
            </a:extLst>
          </p:cNvPr>
          <p:cNvSpPr txBox="1"/>
          <p:nvPr/>
        </p:nvSpPr>
        <p:spPr>
          <a:xfrm>
            <a:off x="9371163" y="6441440"/>
            <a:ext cx="2820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By Timofey, Ruben &amp; Aurora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80864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2D0A5-4C96-0DE4-40D6-F3A24952D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The Website</a:t>
            </a:r>
            <a:endParaRPr lang="de-CH" dirty="0"/>
          </a:p>
        </p:txBody>
      </p:sp>
      <p:pic>
        <p:nvPicPr>
          <p:cNvPr id="6" name="Content Placeholder 5" descr="The Tic Tac Toe Website">
            <a:extLst>
              <a:ext uri="{FF2B5EF4-FFF2-40B4-BE49-F238E27FC236}">
                <a16:creationId xmlns:a16="http://schemas.microsoft.com/office/drawing/2014/main" id="{EE6EB5F8-9B69-FF23-0288-B0F8AD66BF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286438"/>
            <a:ext cx="6492875" cy="41486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D692A-0271-EB05-D249-B51CED5D1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CH" dirty="0"/>
              <a:t>The Ability to play Tic-Tac-Toe</a:t>
            </a:r>
          </a:p>
          <a:p>
            <a:pPr marL="285750" indent="-285750">
              <a:buFontTx/>
              <a:buChar char="-"/>
            </a:pPr>
            <a:r>
              <a:rPr lang="en-CH" dirty="0" err="1"/>
              <a:t>Vercel</a:t>
            </a:r>
            <a:r>
              <a:rPr lang="en-CH" dirty="0"/>
              <a:t> for hosting</a:t>
            </a:r>
          </a:p>
          <a:p>
            <a:pPr marL="285750" indent="-285750">
              <a:buFontTx/>
              <a:buChar char="-"/>
            </a:pPr>
            <a:r>
              <a:rPr lang="en-CH" dirty="0"/>
              <a:t>HTML, CSS &amp; JavaScript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36236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EDB2D-BAA4-C199-921F-3EBC31E46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Assessment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0D7B3-FF8B-BE11-E532-DF766D105A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The Good</a:t>
            </a:r>
            <a:endParaRPr lang="de-C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B644A3-B246-47C8-3E07-E33B8CE233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H" dirty="0"/>
              <a:t>- Good Teamwork</a:t>
            </a:r>
          </a:p>
          <a:p>
            <a:r>
              <a:rPr lang="en-CH" dirty="0"/>
              <a:t>- Bring an idea to reality</a:t>
            </a:r>
            <a:endParaRPr lang="de-C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E1A9D4-2839-FA84-3915-860F2018FF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H" dirty="0"/>
              <a:t>The Difficulties</a:t>
            </a:r>
            <a:endParaRPr lang="de-CH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1E1883-BA48-C35A-2269-9E654C8E5CF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CH" dirty="0"/>
              <a:t>- Time Management</a:t>
            </a:r>
          </a:p>
          <a:p>
            <a:r>
              <a:rPr lang="en-CH" dirty="0"/>
              <a:t>- Work Distribution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24600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277C3-1738-08FF-AFD0-44879CBDE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Take Aways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ABD8B-5586-3D5B-B88D-1EC7790144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H" dirty="0"/>
              <a:t>For Next Time</a:t>
            </a:r>
          </a:p>
          <a:p>
            <a:r>
              <a:rPr lang="en-CH" dirty="0"/>
              <a:t>- Improve Time management</a:t>
            </a:r>
          </a:p>
          <a:p>
            <a:r>
              <a:rPr lang="en-CH" dirty="0"/>
              <a:t>- better work distribution</a:t>
            </a:r>
          </a:p>
          <a:p>
            <a:endParaRPr lang="en-CH" dirty="0"/>
          </a:p>
          <a:p>
            <a:r>
              <a:rPr lang="en-CH" dirty="0"/>
              <a:t>technicality</a:t>
            </a:r>
          </a:p>
          <a:p>
            <a:r>
              <a:rPr lang="en-CH" dirty="0"/>
              <a:t>- Work on ‘dev’ branch</a:t>
            </a:r>
          </a:p>
          <a:p>
            <a:r>
              <a:rPr lang="en-CH" dirty="0"/>
              <a:t>- know your skills</a:t>
            </a:r>
            <a:endParaRPr lang="de-C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1EC32-08F4-1800-8C38-AF4EE380C2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H" dirty="0"/>
              <a:t>Source:</a:t>
            </a:r>
          </a:p>
          <a:p>
            <a:r>
              <a:rPr lang="de-CH" sz="1400" dirty="0">
                <a:hlinkClick r:id="rId2"/>
              </a:rPr>
              <a:t>https://github.com/Timofey-Makhankov/Tic-Tac-Toe-Website</a:t>
            </a:r>
            <a:r>
              <a:rPr lang="en-CH" sz="1400" dirty="0"/>
              <a:t> 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25002668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82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Retrospect</vt:lpstr>
      <vt:lpstr>Project Assignment</vt:lpstr>
      <vt:lpstr>The Website</vt:lpstr>
      <vt:lpstr>Assessment</vt:lpstr>
      <vt:lpstr>Take 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Assignment</dc:title>
  <dc:creator>Timofey Makhankov</dc:creator>
  <cp:lastModifiedBy>Timofey Makhankov</cp:lastModifiedBy>
  <cp:revision>2</cp:revision>
  <dcterms:created xsi:type="dcterms:W3CDTF">2022-11-06T12:41:26Z</dcterms:created>
  <dcterms:modified xsi:type="dcterms:W3CDTF">2022-11-06T16:16:14Z</dcterms:modified>
</cp:coreProperties>
</file>