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75BCC-32EB-4BBF-8B9B-160A4DE4AB16}" v="1" dt="2021-11-11T02:28:2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имофей" userId="e1cf3821502a9353" providerId="LiveId" clId="{39E75BCC-32EB-4BBF-8B9B-160A4DE4AB16}"/>
    <pc:docChg chg="undo custSel addSld modSld">
      <pc:chgData name="Тимофей" userId="e1cf3821502a9353" providerId="LiveId" clId="{39E75BCC-32EB-4BBF-8B9B-160A4DE4AB16}" dt="2021-11-11T02:29:22.468" v="774"/>
      <pc:docMkLst>
        <pc:docMk/>
      </pc:docMkLst>
      <pc:sldChg chg="addSp modSp mod setBg addAnim">
        <pc:chgData name="Тимофей" userId="e1cf3821502a9353" providerId="LiveId" clId="{39E75BCC-32EB-4BBF-8B9B-160A4DE4AB16}" dt="2021-11-11T02:29:22.468" v="774"/>
        <pc:sldMkLst>
          <pc:docMk/>
          <pc:sldMk cId="2101873354" sldId="256"/>
        </pc:sldMkLst>
        <pc:spChg chg="mo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" creationId="{E0AC9D90-47F7-4CBE-B037-E837614D9685}"/>
          </ac:spMkLst>
        </pc:spChg>
        <pc:spChg chg="mo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3" creationId="{1E144BBB-BCFE-4DE0-A97C-57781B2147B6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8" creationId="{3677BAFB-3BD3-41BB-9107-FAE224AE21C4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0" creationId="{E6823A9B-C188-42D4-847C-3AD928DB145C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2" creationId="{34B557F3-1A0C-4749-A6DB-EAC082DF390B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4" creationId="{55D55AA6-3751-494F-868A-DCEDC5CE82BF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6" creationId="{4D4C00DC-4DC6-4CD2-9E31-F17E6CEBC5A6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18" creationId="{D82AB1B2-7970-42CF-8BF5-567C69E9FFFB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4" creationId="{C10FB9CA-E7FA-462C-B537-F1224ED1ACF4}"/>
          </ac:spMkLst>
        </pc:spChg>
        <pc:spChg chg="add">
          <ac:chgData name="Тимофей" userId="e1cf3821502a9353" providerId="LiveId" clId="{39E75BCC-32EB-4BBF-8B9B-160A4DE4AB16}" dt="2021-11-11T02:29:22.461" v="772" actId="26606"/>
          <ac:spMkLst>
            <pc:docMk/>
            <pc:sldMk cId="2101873354" sldId="256"/>
            <ac:spMk id="26" creationId="{D8469AE7-A75B-4F37-850B-EF5974ABED2C}"/>
          </ac:spMkLst>
        </pc:spChg>
        <pc:grpChg chg="add">
          <ac:chgData name="Тимофей" userId="e1cf3821502a9353" providerId="LiveId" clId="{39E75BCC-32EB-4BBF-8B9B-160A4DE4AB16}" dt="2021-11-11T02:29:22.461" v="772" actId="26606"/>
          <ac:grpSpMkLst>
            <pc:docMk/>
            <pc:sldMk cId="2101873354" sldId="256"/>
            <ac:grpSpMk id="20" creationId="{66FB5A75-BDE2-4F12-A95B-C48788A7685C}"/>
          </ac:grpSpMkLst>
        </pc:grpChg>
        <pc:grpChg chg="add">
          <ac:chgData name="Тимофей" userId="e1cf3821502a9353" providerId="LiveId" clId="{39E75BCC-32EB-4BBF-8B9B-160A4DE4AB16}" dt="2021-11-11T02:29:22.461" v="772" actId="26606"/>
          <ac:grpSpMkLst>
            <pc:docMk/>
            <pc:sldMk cId="2101873354" sldId="256"/>
            <ac:grpSpMk id="28" creationId="{63301095-70B2-49AA-8DA9-A35629AD621C}"/>
          </ac:grpSpMkLst>
        </pc:grpChg>
      </pc:sldChg>
      <pc:sldChg chg="addSp modSp mod setBg">
        <pc:chgData name="Тимофей" userId="e1cf3821502a9353" providerId="LiveId" clId="{39E75BCC-32EB-4BBF-8B9B-160A4DE4AB16}" dt="2021-11-11T02:29:03.971" v="770" actId="26606"/>
        <pc:sldMkLst>
          <pc:docMk/>
          <pc:sldMk cId="3911168712" sldId="257"/>
        </pc:sldMkLst>
        <pc:spChg chg="mo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2" creationId="{D5E53E41-C465-498F-905E-775747B15CCD}"/>
          </ac:spMkLst>
        </pc:spChg>
        <pc:spChg chg="mo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3" creationId="{EA53DB61-2A00-43E1-9280-319F5A3DC295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8" creationId="{5A0118C5-4F8D-4CF4-BADD-53FEACC6C42A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0" creationId="{A99050EE-26AF-4253-BD50-F0FCD965A8F6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6" creationId="{D0C78466-EB6E-45A0-99A6-A00789ACD90A}"/>
          </ac:spMkLst>
        </pc:spChg>
        <pc:spChg chg="add">
          <ac:chgData name="Тимофей" userId="e1cf3821502a9353" providerId="LiveId" clId="{39E75BCC-32EB-4BBF-8B9B-160A4DE4AB16}" dt="2021-11-11T02:29:03.971" v="770" actId="26606"/>
          <ac:spMkLst>
            <pc:docMk/>
            <pc:sldMk cId="3911168712" sldId="257"/>
            <ac:spMk id="18" creationId="{E99F76E4-5DFD-4DBE-B042-66FBCD1182C9}"/>
          </ac:spMkLst>
        </pc:s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12" creationId="{00E015F5-1A99-4E40-BC3D-7707802996B5}"/>
          </ac:grpSpMkLst>
        </pc:gr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20" creationId="{5468B3A9-705E-43C3-A742-0619B0D8F2EE}"/>
          </ac:grpSpMkLst>
        </pc:grpChg>
        <pc:grpChg chg="add">
          <ac:chgData name="Тимофей" userId="e1cf3821502a9353" providerId="LiveId" clId="{39E75BCC-32EB-4BBF-8B9B-160A4DE4AB16}" dt="2021-11-11T02:29:03.971" v="770" actId="26606"/>
          <ac:grpSpMkLst>
            <pc:docMk/>
            <pc:sldMk cId="3911168712" sldId="257"/>
            <ac:grpSpMk id="191" creationId="{773717CC-ECEE-4ABF-BA61-C59F46801775}"/>
          </ac:grpSpMkLst>
        </pc:grpChg>
      </pc:sldChg>
      <pc:sldChg chg="addSp modSp mod setBg">
        <pc:chgData name="Тимофей" userId="e1cf3821502a9353" providerId="LiveId" clId="{39E75BCC-32EB-4BBF-8B9B-160A4DE4AB16}" dt="2021-11-11T02:29:16.658" v="771" actId="26606"/>
        <pc:sldMkLst>
          <pc:docMk/>
          <pc:sldMk cId="1167577620" sldId="258"/>
        </pc:sldMkLst>
        <pc:spChg chg="mo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2" creationId="{184EB37E-9163-4E84-92D0-6896E957FF38}"/>
          </ac:spMkLst>
        </pc:spChg>
        <pc:spChg chg="mo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3" creationId="{E854E5A2-2F09-449C-9BA2-DF30BE746B40}"/>
          </ac:spMkLst>
        </pc:spChg>
        <pc:spChg chg="add">
          <ac:chgData name="Тимофей" userId="e1cf3821502a9353" providerId="LiveId" clId="{39E75BCC-32EB-4BBF-8B9B-160A4DE4AB16}" dt="2021-11-11T02:29:16.658" v="771" actId="26606"/>
          <ac:spMkLst>
            <pc:docMk/>
            <pc:sldMk cId="1167577620" sldId="258"/>
            <ac:spMk id="8" creationId="{E8A8EAB8-D2FF-444D-B34B-7D32F106AD0E}"/>
          </ac:spMkLst>
        </pc:spChg>
        <pc:cxnChg chg="add">
          <ac:chgData name="Тимофей" userId="e1cf3821502a9353" providerId="LiveId" clId="{39E75BCC-32EB-4BBF-8B9B-160A4DE4AB16}" dt="2021-11-11T02:29:16.658" v="771" actId="26606"/>
          <ac:cxnSpMkLst>
            <pc:docMk/>
            <pc:sldMk cId="1167577620" sldId="258"/>
            <ac:cxnSpMk id="10" creationId="{067633D1-6EE6-4118-B9F0-B363477BEE7A}"/>
          </ac:cxnSpMkLst>
        </pc:cxnChg>
        <pc:cxnChg chg="add">
          <ac:chgData name="Тимофей" userId="e1cf3821502a9353" providerId="LiveId" clId="{39E75BCC-32EB-4BBF-8B9B-160A4DE4AB16}" dt="2021-11-11T02:29:16.658" v="771" actId="26606"/>
          <ac:cxnSpMkLst>
            <pc:docMk/>
            <pc:sldMk cId="1167577620" sldId="258"/>
            <ac:cxnSpMk id="12" creationId="{4AD7FFC6-42A9-49CB-B5E9-B3F6B038331B}"/>
          </ac:cxnSpMkLst>
        </pc:cxnChg>
      </pc:sldChg>
      <pc:sldChg chg="addSp modSp new mod setBg">
        <pc:chgData name="Тимофей" userId="e1cf3821502a9353" providerId="LiveId" clId="{39E75BCC-32EB-4BBF-8B9B-160A4DE4AB16}" dt="2021-11-11T02:28:49.706" v="769" actId="26606"/>
        <pc:sldMkLst>
          <pc:docMk/>
          <pc:sldMk cId="2327645890" sldId="259"/>
        </pc:sldMkLst>
        <pc:spChg chg="mo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" creationId="{54809EB8-D30C-4E11-BAD4-B201D462B0DC}"/>
          </ac:spMkLst>
        </pc:spChg>
        <pc:spChg chg="mo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3" creationId="{9FEF8FE2-59B9-4310-A5EA-F0323EDD9528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8" creationId="{5A0118C5-4F8D-4CF4-BADD-53FEACC6C42A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0" creationId="{CAEBFCD5-5356-4326-8D39-8235A46CD7B2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2" creationId="{F6814848-248A-47DD-88E0-95099D951EF8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14" creationId="{718BDA89-0D2C-4C4E-99F6-D7A220FE48D3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0" creationId="{7CE98B01-ED41-482F-AFA1-19C7FA7C04A7}"/>
          </ac:spMkLst>
        </pc:spChg>
        <pc:spChg chg="add">
          <ac:chgData name="Тимофей" userId="e1cf3821502a9353" providerId="LiveId" clId="{39E75BCC-32EB-4BBF-8B9B-160A4DE4AB16}" dt="2021-11-11T02:28:49.706" v="769" actId="26606"/>
          <ac:spMkLst>
            <pc:docMk/>
            <pc:sldMk cId="2327645890" sldId="259"/>
            <ac:spMk id="22" creationId="{B9CABDD0-8DF6-4974-A224-9A2A81778003}"/>
          </ac:spMkLst>
        </pc:spChg>
        <pc:grpChg chg="add">
          <ac:chgData name="Тимофей" userId="e1cf3821502a9353" providerId="LiveId" clId="{39E75BCC-32EB-4BBF-8B9B-160A4DE4AB16}" dt="2021-11-11T02:28:49.706" v="769" actId="26606"/>
          <ac:grpSpMkLst>
            <pc:docMk/>
            <pc:sldMk cId="2327645890" sldId="259"/>
            <ac:grpSpMk id="16" creationId="{6B67BE95-96EF-433C-9F29-B0732AA6B6AC}"/>
          </ac:grpSpMkLst>
        </pc:grpChg>
        <pc:grpChg chg="add">
          <ac:chgData name="Тимофей" userId="e1cf3821502a9353" providerId="LiveId" clId="{39E75BCC-32EB-4BBF-8B9B-160A4DE4AB16}" dt="2021-11-11T02:28:49.706" v="769" actId="26606"/>
          <ac:grpSpMkLst>
            <pc:docMk/>
            <pc:sldMk cId="2327645890" sldId="259"/>
            <ac:grpSpMk id="24" creationId="{D6E8B984-55B9-4A62-A043-997D00F0AE09}"/>
          </ac:grpSpMkLst>
        </pc:grpChg>
      </pc:sldChg>
      <pc:sldChg chg="addSp delSp modSp new mod setBg setClrOvrMap">
        <pc:chgData name="Тимофей" userId="e1cf3821502a9353" providerId="LiveId" clId="{39E75BCC-32EB-4BBF-8B9B-160A4DE4AB16}" dt="2021-11-11T02:28:37.553" v="768" actId="26606"/>
        <pc:sldMkLst>
          <pc:docMk/>
          <pc:sldMk cId="558715245" sldId="260"/>
        </pc:sldMkLst>
        <pc:spChg chg="mo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2" creationId="{55525A0F-1C5D-4989-B7CB-FA8AE8A68F71}"/>
          </ac:spMkLst>
        </pc:spChg>
        <pc:spChg chg="del mo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3" creationId="{BED0BF19-EE42-4D43-AC77-1E4B2C205DE3}"/>
          </ac:spMkLst>
        </pc:spChg>
        <pc:spChg chg="add">
          <ac:chgData name="Тимофей" userId="e1cf3821502a9353" providerId="LiveId" clId="{39E75BCC-32EB-4BBF-8B9B-160A4DE4AB16}" dt="2021-11-11T02:28:37.553" v="768" actId="26606"/>
          <ac:spMkLst>
            <pc:docMk/>
            <pc:sldMk cId="558715245" sldId="260"/>
            <ac:spMk id="10" creationId="{9228552E-C8B1-4A80-8448-0787CE0FC704}"/>
          </ac:spMkLst>
        </pc:spChg>
        <pc:graphicFrameChg chg="add">
          <ac:chgData name="Тимофей" userId="e1cf3821502a9353" providerId="LiveId" clId="{39E75BCC-32EB-4BBF-8B9B-160A4DE4AB16}" dt="2021-11-11T02:28:37.553" v="768" actId="26606"/>
          <ac:graphicFrameMkLst>
            <pc:docMk/>
            <pc:sldMk cId="558715245" sldId="260"/>
            <ac:graphicFrameMk id="5" creationId="{D1CB0BF1-0C9D-48F5-B282-62A9B50CD082}"/>
          </ac:graphicFrameMkLst>
        </pc:graphicFrameChg>
        <pc:picChg chg="add">
          <ac:chgData name="Тимофей" userId="e1cf3821502a9353" providerId="LiveId" clId="{39E75BCC-32EB-4BBF-8B9B-160A4DE4AB16}" dt="2021-11-11T02:28:37.553" v="768" actId="26606"/>
          <ac:picMkLst>
            <pc:docMk/>
            <pc:sldMk cId="558715245" sldId="260"/>
            <ac:picMk id="6" creationId="{4892B7EF-200A-4B65-9D33-6B1DBC651F64}"/>
          </ac:picMkLst>
        </pc:picChg>
      </pc:sldChg>
      <pc:sldChg chg="addSp delSp modSp new mod setBg">
        <pc:chgData name="Тимофей" userId="e1cf3821502a9353" providerId="LiveId" clId="{39E75BCC-32EB-4BBF-8B9B-160A4DE4AB16}" dt="2021-11-11T02:28:30.319" v="767" actId="26606"/>
        <pc:sldMkLst>
          <pc:docMk/>
          <pc:sldMk cId="1085229152" sldId="261"/>
        </pc:sldMkLst>
        <pc:spChg chg="mo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2" creationId="{2BB404F0-6781-4B20-A01E-6FBB041466F0}"/>
          </ac:spMkLst>
        </pc:spChg>
        <pc:spChg chg="del">
          <ac:chgData name="Тимофей" userId="e1cf3821502a9353" providerId="LiveId" clId="{39E75BCC-32EB-4BBF-8B9B-160A4DE4AB16}" dt="2021-11-11T02:28:18.584" v="765" actId="21"/>
          <ac:spMkLst>
            <pc:docMk/>
            <pc:sldMk cId="1085229152" sldId="261"/>
            <ac:spMk id="3" creationId="{4C7505DF-4DB0-40A8-9776-418E53ECA296}"/>
          </ac:spMkLst>
        </pc:spChg>
        <pc:spChg chg="ad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71" creationId="{0E91F5CA-B392-444C-88E3-BF5BAAEBDEB0}"/>
          </ac:spMkLst>
        </pc:spChg>
        <pc:spChg chg="add">
          <ac:chgData name="Тимофей" userId="e1cf3821502a9353" providerId="LiveId" clId="{39E75BCC-32EB-4BBF-8B9B-160A4DE4AB16}" dt="2021-11-11T02:28:30.319" v="767" actId="26606"/>
          <ac:spMkLst>
            <pc:docMk/>
            <pc:sldMk cId="1085229152" sldId="261"/>
            <ac:spMk id="73" creationId="{DFCA2118-59A2-4310-A4B2-F2CBA821E842}"/>
          </ac:spMkLst>
        </pc:spChg>
        <pc:picChg chg="add mod">
          <ac:chgData name="Тимофей" userId="e1cf3821502a9353" providerId="LiveId" clId="{39E75BCC-32EB-4BBF-8B9B-160A4DE4AB16}" dt="2021-11-11T02:28:30.319" v="767" actId="26606"/>
          <ac:picMkLst>
            <pc:docMk/>
            <pc:sldMk cId="1085229152" sldId="261"/>
            <ac:picMk id="1026" creationId="{FA6EF118-C7C8-40E5-97BE-4E036C32B91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5B96D-24C3-4A9D-92C9-F35A9BC096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8ED41B-FE3A-4593-87E9-2CBD451332AF}">
      <dgm:prSet/>
      <dgm:spPr/>
      <dgm:t>
        <a:bodyPr/>
        <a:lstStyle/>
        <a:p>
          <a:pPr>
            <a:defRPr cap="all"/>
          </a:pPr>
          <a:r>
            <a:rPr lang="ru-RU"/>
            <a:t>Очистить данные, убрав недостающие элементы, или фильтруя столбцы или строки по какому-то критерию</a:t>
          </a:r>
          <a:endParaRPr lang="en-US"/>
        </a:p>
      </dgm:t>
    </dgm:pt>
    <dgm:pt modelId="{217BEFFC-BA8A-4F58-A3A5-90503A5424F2}" type="parTrans" cxnId="{9124A462-9907-4730-B922-182186A4D34F}">
      <dgm:prSet/>
      <dgm:spPr/>
      <dgm:t>
        <a:bodyPr/>
        <a:lstStyle/>
        <a:p>
          <a:endParaRPr lang="en-US"/>
        </a:p>
      </dgm:t>
    </dgm:pt>
    <dgm:pt modelId="{DC91397A-2DBC-4C0D-8794-6304F26B6BF3}" type="sibTrans" cxnId="{9124A462-9907-4730-B922-182186A4D34F}">
      <dgm:prSet/>
      <dgm:spPr/>
      <dgm:t>
        <a:bodyPr/>
        <a:lstStyle/>
        <a:p>
          <a:endParaRPr lang="en-US"/>
        </a:p>
      </dgm:t>
    </dgm:pt>
    <dgm:pt modelId="{39A47A0C-47C0-43A9-A13B-2F07D2773FEE}">
      <dgm:prSet/>
      <dgm:spPr/>
      <dgm:t>
        <a:bodyPr/>
        <a:lstStyle/>
        <a:p>
          <a:pPr>
            <a:defRPr cap="all"/>
          </a:pPr>
          <a:r>
            <a:rPr lang="ru-RU"/>
            <a:t>Визуализировать данные с помощью интеграции с </a:t>
          </a:r>
          <a:r>
            <a:rPr lang="en-US"/>
            <a:t>Matplotlib</a:t>
          </a:r>
        </a:p>
      </dgm:t>
    </dgm:pt>
    <dgm:pt modelId="{DD0771CA-8BB5-4F27-9668-BDFB5D18AE11}" type="parTrans" cxnId="{CEC3C147-6750-4ACA-8F39-3567F7D0FFAF}">
      <dgm:prSet/>
      <dgm:spPr/>
      <dgm:t>
        <a:bodyPr/>
        <a:lstStyle/>
        <a:p>
          <a:endParaRPr lang="en-US"/>
        </a:p>
      </dgm:t>
    </dgm:pt>
    <dgm:pt modelId="{7AFFBA12-F040-48AD-9828-CBFEBC2CE2A9}" type="sibTrans" cxnId="{CEC3C147-6750-4ACA-8F39-3567F7D0FFAF}">
      <dgm:prSet/>
      <dgm:spPr/>
      <dgm:t>
        <a:bodyPr/>
        <a:lstStyle/>
        <a:p>
          <a:endParaRPr lang="en-US"/>
        </a:p>
      </dgm:t>
    </dgm:pt>
    <dgm:pt modelId="{5FFFFCC1-870A-4E41-8586-CFA344F5994A}">
      <dgm:prSet/>
      <dgm:spPr/>
      <dgm:t>
        <a:bodyPr/>
        <a:lstStyle/>
        <a:p>
          <a:pPr>
            <a:defRPr cap="all"/>
          </a:pPr>
          <a:r>
            <a:rPr lang="ru-RU"/>
            <a:t>Легко экспортировать обработанные данные в </a:t>
          </a:r>
          <a:r>
            <a:rPr lang="en-US"/>
            <a:t>csv, json, </a:t>
          </a:r>
          <a:r>
            <a:rPr lang="ru-RU"/>
            <a:t>базы данных, или многие другие способы хранения  информации</a:t>
          </a:r>
          <a:endParaRPr lang="en-US"/>
        </a:p>
      </dgm:t>
    </dgm:pt>
    <dgm:pt modelId="{771CCAE7-2389-4D7A-BC4B-643F9DCA4DB2}" type="parTrans" cxnId="{F467D253-C82A-4082-93D8-B0641C2EBF17}">
      <dgm:prSet/>
      <dgm:spPr/>
      <dgm:t>
        <a:bodyPr/>
        <a:lstStyle/>
        <a:p>
          <a:endParaRPr lang="en-US"/>
        </a:p>
      </dgm:t>
    </dgm:pt>
    <dgm:pt modelId="{F5CCAE12-FBD2-44D4-9CC7-C3F0E3D74043}" type="sibTrans" cxnId="{F467D253-C82A-4082-93D8-B0641C2EBF17}">
      <dgm:prSet/>
      <dgm:spPr/>
      <dgm:t>
        <a:bodyPr/>
        <a:lstStyle/>
        <a:p>
          <a:endParaRPr lang="en-US"/>
        </a:p>
      </dgm:t>
    </dgm:pt>
    <dgm:pt modelId="{88EB3EFF-046B-4B4A-9387-5E65C17FE7B6}" type="pres">
      <dgm:prSet presAssocID="{E9F5B96D-24C3-4A9D-92C9-F35A9BC096D3}" presName="root" presStyleCnt="0">
        <dgm:presLayoutVars>
          <dgm:dir/>
          <dgm:resizeHandles val="exact"/>
        </dgm:presLayoutVars>
      </dgm:prSet>
      <dgm:spPr/>
    </dgm:pt>
    <dgm:pt modelId="{FFDD84C2-9EF5-4863-8385-4A853F3DC105}" type="pres">
      <dgm:prSet presAssocID="{A28ED41B-FE3A-4593-87E9-2CBD451332AF}" presName="compNode" presStyleCnt="0"/>
      <dgm:spPr/>
    </dgm:pt>
    <dgm:pt modelId="{099D7C0C-DDAF-4E9A-8BAD-047B5D4DA5F5}" type="pres">
      <dgm:prSet presAssocID="{A28ED41B-FE3A-4593-87E9-2CBD451332AF}" presName="iconBgRect" presStyleLbl="bgShp" presStyleIdx="0" presStyleCnt="3"/>
      <dgm:spPr/>
    </dgm:pt>
    <dgm:pt modelId="{6C9C3715-F708-4F0C-B4AE-F6C1E016A4C9}" type="pres">
      <dgm:prSet presAssocID="{A28ED41B-FE3A-4593-87E9-2CBD451332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гральная кость"/>
        </a:ext>
      </dgm:extLst>
    </dgm:pt>
    <dgm:pt modelId="{0F0C1F20-1B79-4977-8AA3-8200F9AF89B6}" type="pres">
      <dgm:prSet presAssocID="{A28ED41B-FE3A-4593-87E9-2CBD451332AF}" presName="spaceRect" presStyleCnt="0"/>
      <dgm:spPr/>
    </dgm:pt>
    <dgm:pt modelId="{5EB7457F-7469-4299-9C43-914987E64B76}" type="pres">
      <dgm:prSet presAssocID="{A28ED41B-FE3A-4593-87E9-2CBD451332AF}" presName="textRect" presStyleLbl="revTx" presStyleIdx="0" presStyleCnt="3">
        <dgm:presLayoutVars>
          <dgm:chMax val="1"/>
          <dgm:chPref val="1"/>
        </dgm:presLayoutVars>
      </dgm:prSet>
      <dgm:spPr/>
    </dgm:pt>
    <dgm:pt modelId="{F1F8C214-ED13-4887-96A6-985CD75F65D4}" type="pres">
      <dgm:prSet presAssocID="{DC91397A-2DBC-4C0D-8794-6304F26B6BF3}" presName="sibTrans" presStyleCnt="0"/>
      <dgm:spPr/>
    </dgm:pt>
    <dgm:pt modelId="{71C3DDC0-B99E-4402-8720-546944FD9B98}" type="pres">
      <dgm:prSet presAssocID="{39A47A0C-47C0-43A9-A13B-2F07D2773FEE}" presName="compNode" presStyleCnt="0"/>
      <dgm:spPr/>
    </dgm:pt>
    <dgm:pt modelId="{7D590FFD-CA50-40BF-9C67-A23ADD3A4C41}" type="pres">
      <dgm:prSet presAssocID="{39A47A0C-47C0-43A9-A13B-2F07D2773FEE}" presName="iconBgRect" presStyleLbl="bgShp" presStyleIdx="1" presStyleCnt="3"/>
      <dgm:spPr/>
    </dgm:pt>
    <dgm:pt modelId="{2066804F-9F48-47A2-A9FE-4DE1ECA46F30}" type="pres">
      <dgm:prSet presAssocID="{39A47A0C-47C0-43A9-A13B-2F07D2773F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9837E0C0-D322-4691-A00C-7D01CF762337}" type="pres">
      <dgm:prSet presAssocID="{39A47A0C-47C0-43A9-A13B-2F07D2773FEE}" presName="spaceRect" presStyleCnt="0"/>
      <dgm:spPr/>
    </dgm:pt>
    <dgm:pt modelId="{FF76ED82-0FBC-4CCE-BA59-E3407421FCCE}" type="pres">
      <dgm:prSet presAssocID="{39A47A0C-47C0-43A9-A13B-2F07D2773FEE}" presName="textRect" presStyleLbl="revTx" presStyleIdx="1" presStyleCnt="3">
        <dgm:presLayoutVars>
          <dgm:chMax val="1"/>
          <dgm:chPref val="1"/>
        </dgm:presLayoutVars>
      </dgm:prSet>
      <dgm:spPr/>
    </dgm:pt>
    <dgm:pt modelId="{E5D32F35-4634-4503-B372-1C9E9163B61D}" type="pres">
      <dgm:prSet presAssocID="{7AFFBA12-F040-48AD-9828-CBFEBC2CE2A9}" presName="sibTrans" presStyleCnt="0"/>
      <dgm:spPr/>
    </dgm:pt>
    <dgm:pt modelId="{3EC6DAEF-D834-4677-99F1-BBC01C5364F4}" type="pres">
      <dgm:prSet presAssocID="{5FFFFCC1-870A-4E41-8586-CFA344F5994A}" presName="compNode" presStyleCnt="0"/>
      <dgm:spPr/>
    </dgm:pt>
    <dgm:pt modelId="{6DA1BCF8-DA3E-4552-920E-CC63888F1720}" type="pres">
      <dgm:prSet presAssocID="{5FFFFCC1-870A-4E41-8586-CFA344F5994A}" presName="iconBgRect" presStyleLbl="bgShp" presStyleIdx="2" presStyleCnt="3"/>
      <dgm:spPr/>
    </dgm:pt>
    <dgm:pt modelId="{95FBCA97-61F5-406F-A508-B4D91F5074B7}" type="pres">
      <dgm:prSet presAssocID="{5FFFFCC1-870A-4E41-8586-CFA344F59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качать"/>
        </a:ext>
      </dgm:extLst>
    </dgm:pt>
    <dgm:pt modelId="{44A6801F-6DBB-40EA-B774-1E5033DE76BF}" type="pres">
      <dgm:prSet presAssocID="{5FFFFCC1-870A-4E41-8586-CFA344F5994A}" presName="spaceRect" presStyleCnt="0"/>
      <dgm:spPr/>
    </dgm:pt>
    <dgm:pt modelId="{7D5333DB-E1BB-4587-9478-5AB4CB5176B6}" type="pres">
      <dgm:prSet presAssocID="{5FFFFCC1-870A-4E41-8586-CFA344F59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9AD60A-97D0-4EA8-BEA0-14B3CFE9DEF1}" type="presOf" srcId="{A28ED41B-FE3A-4593-87E9-2CBD451332AF}" destId="{5EB7457F-7469-4299-9C43-914987E64B76}" srcOrd="0" destOrd="0" presId="urn:microsoft.com/office/officeart/2018/5/layout/IconCircleLabelList"/>
    <dgm:cxn modelId="{9124A462-9907-4730-B922-182186A4D34F}" srcId="{E9F5B96D-24C3-4A9D-92C9-F35A9BC096D3}" destId="{A28ED41B-FE3A-4593-87E9-2CBD451332AF}" srcOrd="0" destOrd="0" parTransId="{217BEFFC-BA8A-4F58-A3A5-90503A5424F2}" sibTransId="{DC91397A-2DBC-4C0D-8794-6304F26B6BF3}"/>
    <dgm:cxn modelId="{CEC3C147-6750-4ACA-8F39-3567F7D0FFAF}" srcId="{E9F5B96D-24C3-4A9D-92C9-F35A9BC096D3}" destId="{39A47A0C-47C0-43A9-A13B-2F07D2773FEE}" srcOrd="1" destOrd="0" parTransId="{DD0771CA-8BB5-4F27-9668-BDFB5D18AE11}" sibTransId="{7AFFBA12-F040-48AD-9828-CBFEBC2CE2A9}"/>
    <dgm:cxn modelId="{8651BC49-1792-4C69-8C1C-DA2C63F3DB75}" type="presOf" srcId="{39A47A0C-47C0-43A9-A13B-2F07D2773FEE}" destId="{FF76ED82-0FBC-4CCE-BA59-E3407421FCCE}" srcOrd="0" destOrd="0" presId="urn:microsoft.com/office/officeart/2018/5/layout/IconCircleLabelList"/>
    <dgm:cxn modelId="{F467D253-C82A-4082-93D8-B0641C2EBF17}" srcId="{E9F5B96D-24C3-4A9D-92C9-F35A9BC096D3}" destId="{5FFFFCC1-870A-4E41-8586-CFA344F5994A}" srcOrd="2" destOrd="0" parTransId="{771CCAE7-2389-4D7A-BC4B-643F9DCA4DB2}" sibTransId="{F5CCAE12-FBD2-44D4-9CC7-C3F0E3D74043}"/>
    <dgm:cxn modelId="{7FDF778B-6F4C-483B-903D-9730E439F73A}" type="presOf" srcId="{5FFFFCC1-870A-4E41-8586-CFA344F5994A}" destId="{7D5333DB-E1BB-4587-9478-5AB4CB5176B6}" srcOrd="0" destOrd="0" presId="urn:microsoft.com/office/officeart/2018/5/layout/IconCircleLabelList"/>
    <dgm:cxn modelId="{AB2B2DF9-DD8F-4569-9059-8D9CAEF4DA5B}" type="presOf" srcId="{E9F5B96D-24C3-4A9D-92C9-F35A9BC096D3}" destId="{88EB3EFF-046B-4B4A-9387-5E65C17FE7B6}" srcOrd="0" destOrd="0" presId="urn:microsoft.com/office/officeart/2018/5/layout/IconCircleLabelList"/>
    <dgm:cxn modelId="{BDA672CF-6155-4EB9-B8E7-717454AD7141}" type="presParOf" srcId="{88EB3EFF-046B-4B4A-9387-5E65C17FE7B6}" destId="{FFDD84C2-9EF5-4863-8385-4A853F3DC105}" srcOrd="0" destOrd="0" presId="urn:microsoft.com/office/officeart/2018/5/layout/IconCircleLabelList"/>
    <dgm:cxn modelId="{E92B3E24-0102-4348-BD9E-3C0606031953}" type="presParOf" srcId="{FFDD84C2-9EF5-4863-8385-4A853F3DC105}" destId="{099D7C0C-DDAF-4E9A-8BAD-047B5D4DA5F5}" srcOrd="0" destOrd="0" presId="urn:microsoft.com/office/officeart/2018/5/layout/IconCircleLabelList"/>
    <dgm:cxn modelId="{3F3673FE-07EA-483E-A660-27245B8C6555}" type="presParOf" srcId="{FFDD84C2-9EF5-4863-8385-4A853F3DC105}" destId="{6C9C3715-F708-4F0C-B4AE-F6C1E016A4C9}" srcOrd="1" destOrd="0" presId="urn:microsoft.com/office/officeart/2018/5/layout/IconCircleLabelList"/>
    <dgm:cxn modelId="{AC819768-A4C1-4FCA-B0E8-9F8DCDB05163}" type="presParOf" srcId="{FFDD84C2-9EF5-4863-8385-4A853F3DC105}" destId="{0F0C1F20-1B79-4977-8AA3-8200F9AF89B6}" srcOrd="2" destOrd="0" presId="urn:microsoft.com/office/officeart/2018/5/layout/IconCircleLabelList"/>
    <dgm:cxn modelId="{71A9A7F9-43A6-48E6-A1DA-4B2A3017D93C}" type="presParOf" srcId="{FFDD84C2-9EF5-4863-8385-4A853F3DC105}" destId="{5EB7457F-7469-4299-9C43-914987E64B76}" srcOrd="3" destOrd="0" presId="urn:microsoft.com/office/officeart/2018/5/layout/IconCircleLabelList"/>
    <dgm:cxn modelId="{A2BF36CE-AD13-45D0-85CC-532039E1734D}" type="presParOf" srcId="{88EB3EFF-046B-4B4A-9387-5E65C17FE7B6}" destId="{F1F8C214-ED13-4887-96A6-985CD75F65D4}" srcOrd="1" destOrd="0" presId="urn:microsoft.com/office/officeart/2018/5/layout/IconCircleLabelList"/>
    <dgm:cxn modelId="{C444E957-205B-4E8A-8BA1-936F18391A3B}" type="presParOf" srcId="{88EB3EFF-046B-4B4A-9387-5E65C17FE7B6}" destId="{71C3DDC0-B99E-4402-8720-546944FD9B98}" srcOrd="2" destOrd="0" presId="urn:microsoft.com/office/officeart/2018/5/layout/IconCircleLabelList"/>
    <dgm:cxn modelId="{8EDFAA79-B153-4A49-A5A6-D0FCA452D1E2}" type="presParOf" srcId="{71C3DDC0-B99E-4402-8720-546944FD9B98}" destId="{7D590FFD-CA50-40BF-9C67-A23ADD3A4C41}" srcOrd="0" destOrd="0" presId="urn:microsoft.com/office/officeart/2018/5/layout/IconCircleLabelList"/>
    <dgm:cxn modelId="{87E782B5-7C64-4859-8021-4E0ACCE97826}" type="presParOf" srcId="{71C3DDC0-B99E-4402-8720-546944FD9B98}" destId="{2066804F-9F48-47A2-A9FE-4DE1ECA46F30}" srcOrd="1" destOrd="0" presId="urn:microsoft.com/office/officeart/2018/5/layout/IconCircleLabelList"/>
    <dgm:cxn modelId="{81E16C74-AB4C-4494-8473-6CD6EBDD23C9}" type="presParOf" srcId="{71C3DDC0-B99E-4402-8720-546944FD9B98}" destId="{9837E0C0-D322-4691-A00C-7D01CF762337}" srcOrd="2" destOrd="0" presId="urn:microsoft.com/office/officeart/2018/5/layout/IconCircleLabelList"/>
    <dgm:cxn modelId="{C2A97D56-67B2-4977-ABE0-C72634B39E1A}" type="presParOf" srcId="{71C3DDC0-B99E-4402-8720-546944FD9B98}" destId="{FF76ED82-0FBC-4CCE-BA59-E3407421FCCE}" srcOrd="3" destOrd="0" presId="urn:microsoft.com/office/officeart/2018/5/layout/IconCircleLabelList"/>
    <dgm:cxn modelId="{A618D4E1-62BD-47D0-A9D1-0CEC184C1810}" type="presParOf" srcId="{88EB3EFF-046B-4B4A-9387-5E65C17FE7B6}" destId="{E5D32F35-4634-4503-B372-1C9E9163B61D}" srcOrd="3" destOrd="0" presId="urn:microsoft.com/office/officeart/2018/5/layout/IconCircleLabelList"/>
    <dgm:cxn modelId="{1D1336C7-0507-491E-BA5B-5EFFABEDC1B8}" type="presParOf" srcId="{88EB3EFF-046B-4B4A-9387-5E65C17FE7B6}" destId="{3EC6DAEF-D834-4677-99F1-BBC01C5364F4}" srcOrd="4" destOrd="0" presId="urn:microsoft.com/office/officeart/2018/5/layout/IconCircleLabelList"/>
    <dgm:cxn modelId="{C99E7210-2A93-405F-B8A4-2C437D17B944}" type="presParOf" srcId="{3EC6DAEF-D834-4677-99F1-BBC01C5364F4}" destId="{6DA1BCF8-DA3E-4552-920E-CC63888F1720}" srcOrd="0" destOrd="0" presId="urn:microsoft.com/office/officeart/2018/5/layout/IconCircleLabelList"/>
    <dgm:cxn modelId="{DF65F53D-9E79-4F06-9D58-CE560032C2C1}" type="presParOf" srcId="{3EC6DAEF-D834-4677-99F1-BBC01C5364F4}" destId="{95FBCA97-61F5-406F-A508-B4D91F5074B7}" srcOrd="1" destOrd="0" presId="urn:microsoft.com/office/officeart/2018/5/layout/IconCircleLabelList"/>
    <dgm:cxn modelId="{93E432C3-78B5-4354-A09F-A67FFF6A1ECB}" type="presParOf" srcId="{3EC6DAEF-D834-4677-99F1-BBC01C5364F4}" destId="{44A6801F-6DBB-40EA-B774-1E5033DE76BF}" srcOrd="2" destOrd="0" presId="urn:microsoft.com/office/officeart/2018/5/layout/IconCircleLabelList"/>
    <dgm:cxn modelId="{D450873D-06A4-4FB3-9975-69ED12553563}" type="presParOf" srcId="{3EC6DAEF-D834-4677-99F1-BBC01C5364F4}" destId="{7D5333DB-E1BB-4587-9478-5AB4CB5176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7C0C-DDAF-4E9A-8BAD-047B5D4DA5F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3715-F708-4F0C-B4AE-F6C1E016A4C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7457F-7469-4299-9C43-914987E64B7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Очистить данные, убрав недостающие элементы, или фильтруя столбцы или строки по какому-то критерию</a:t>
          </a:r>
          <a:endParaRPr lang="en-US" sz="1200" kern="1200"/>
        </a:p>
      </dsp:txBody>
      <dsp:txXfrm>
        <a:off x="75768" y="3053169"/>
        <a:ext cx="3093750" cy="720000"/>
      </dsp:txXfrm>
    </dsp:sp>
    <dsp:sp modelId="{7D590FFD-CA50-40BF-9C67-A23ADD3A4C4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6804F-9F48-47A2-A9FE-4DE1ECA46F3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6ED82-0FBC-4CCE-BA59-E3407421FCC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Визуализировать данные с помощью интеграции с </a:t>
          </a:r>
          <a:r>
            <a:rPr lang="en-US" sz="1200" kern="1200"/>
            <a:t>Matplotlib</a:t>
          </a:r>
        </a:p>
      </dsp:txBody>
      <dsp:txXfrm>
        <a:off x="3710925" y="3053169"/>
        <a:ext cx="3093750" cy="720000"/>
      </dsp:txXfrm>
    </dsp:sp>
    <dsp:sp modelId="{6DA1BCF8-DA3E-4552-920E-CC63888F172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BCA97-61F5-406F-A508-B4D91F5074B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33DB-E1BB-4587-9478-5AB4CB5176B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200" kern="1200"/>
            <a:t>Легко экспортировать обработанные данные в </a:t>
          </a:r>
          <a:r>
            <a:rPr lang="en-US" sz="1200" kern="1200"/>
            <a:t>csv, json, </a:t>
          </a:r>
          <a:r>
            <a:rPr lang="ru-RU" sz="1200" kern="1200"/>
            <a:t>базы данных, или многие другие способы хранения  информации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EF5FF-60D9-4E54-A8E3-8FB39EE4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D5CEB3-4C95-432F-8B41-D81E90166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7244C-244C-4796-9B0B-7E8DDD1F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27F7F-00B8-4E83-A489-2E6FD8E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3AD2FE-ACFC-45E6-96DB-C0BDC88D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12E43-801A-4810-ABF6-4D1902DA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59DACA-F27B-46E0-9CB0-919F0360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63086-089E-4278-8272-310E86B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6754D-8D13-4FDC-A556-1D324CDB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34422-2D3C-484D-B64F-6D92149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EFC65A-D799-4CA6-9C4A-126885A0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305A3F-965E-476C-8DCB-842D5F6BC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32C38-40E8-4851-9D42-2CE8A8BE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E2097D-22AC-4535-8D9D-8A65CE5D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88FA-C5BD-41B2-8827-61AFD56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38275-0684-4C92-9CE0-45B58CF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66CF0-1847-4DCC-B52A-7FE6CDE8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51802-703B-44CC-9BBA-9DBDFD59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5B819-6BA2-47E7-A3A9-83A1A03C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9F61F-3139-4A9E-8EFB-98B6DB08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0DF30-6F8A-423F-A649-511C7636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39A459-3E81-4114-AEE6-5561ADFB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B175F-1548-43DB-B75C-8C5BE515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01CCE-D7AE-4136-99BE-C9255B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3F0F8-7F1C-44FF-8188-98D5DA9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C861-CD74-44C9-B5F3-0B2E6B57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7E43C-5C33-4492-83DF-D43A1BBC2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99497D-4980-447C-A0C3-21C828104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E82803-2F93-4F0C-AD29-D6465C2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80B0B-E960-46A4-9634-9BC58473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BF41C-273F-48F8-9E3D-9C2E2F4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DC572-0BF5-44ED-9932-2477C453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24573-DDE0-4207-98E1-DF843B83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E4D1F-BEE9-4043-B27F-C6920240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5F4761-456D-4D5F-B6A3-E64DBB5DB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9575DB-0EE9-4336-8CA0-17AD1831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29DDA9-BA78-4640-B2AA-62DA5B5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146351-C920-45DC-BC20-8243A7B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41F92-B7D9-4B3B-A57D-88AB2AF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B8713-4EA2-4D35-9673-640C375A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A5B389-B681-4329-8D02-31DAE13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1CF240-C599-4518-9B53-1373A136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4F609F-7701-4462-B240-D5F2D35E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24D8F-3DB6-478E-BC30-85B2216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FEA077-D3FC-464A-94C5-0C64DCF5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2ECD0F-E9ED-4C91-ACB0-5F8B94D4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1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B99F8-07A8-42DE-8B8F-5C7EACF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E74697-9BC0-4DAF-955C-B616EED7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4649B2-68CC-4C5A-A012-433AA6D3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1825BA-70B6-4B27-A396-2A204417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5B404-524F-4511-88DC-F18E4C98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010EC-9E7B-4E42-B941-A3E150F5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4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A9C56-D7BB-4111-98AE-A31F2A37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2BE101-E788-4A22-9BC9-250423AF5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FA97AA-A05B-4807-AF17-E48AD74F2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D9F54-B48A-4B07-9F20-13C16064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4DA898-3826-4AF4-8485-58F710C0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8C246D-2AE7-41A1-BE62-8DAD4951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1A5AE-3E4C-4EAA-9B77-8139C00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CBCBF-2E29-43F7-8E81-C730F761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59248-91B0-490A-9974-3ADA2B53D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3921-50FC-4094-A640-B3C205F4CDA6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0B61C-6903-4E7A-A08A-390E6890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7F6D5-E9C7-4944-AFC7-5E23723C0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8E13-9710-4E43-B9EE-D22B209A6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C9D90-47F7-4CBE-B037-E837614D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Pandas</a:t>
            </a:r>
            <a:endParaRPr lang="ru-RU" sz="54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144BBB-BCFE-4DE0-A97C-57781B214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Основы работы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8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EB37E-9163-4E84-92D0-6896E95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ru-RU" sz="6200">
                <a:solidFill>
                  <a:schemeClr val="bg1"/>
                </a:solidFill>
              </a:rPr>
              <a:t>Табличные данные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4E5A2-2F09-449C-9BA2-DF30BE74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Состоят из строк и столбцов</a:t>
            </a:r>
          </a:p>
          <a:p>
            <a:r>
              <a:rPr lang="ru-RU" sz="2000">
                <a:solidFill>
                  <a:schemeClr val="bg1"/>
                </a:solidFill>
              </a:rPr>
              <a:t>Удобно хранить и обрабатывать</a:t>
            </a:r>
          </a:p>
          <a:p>
            <a:r>
              <a:rPr lang="ru-RU" sz="2000">
                <a:solidFill>
                  <a:schemeClr val="bg1"/>
                </a:solidFill>
              </a:rPr>
              <a:t>Простое нахождение зависимости</a:t>
            </a:r>
          </a:p>
          <a:p>
            <a:r>
              <a:rPr lang="ru-RU" sz="2000">
                <a:solidFill>
                  <a:schemeClr val="bg1"/>
                </a:solidFill>
              </a:rPr>
              <a:t>Простота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116757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3E41-C465-498F-905E-775747B1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Что есть </a:t>
            </a:r>
            <a:r>
              <a:rPr lang="en-US">
                <a:solidFill>
                  <a:schemeClr val="bg1"/>
                </a:solidFill>
              </a:rPr>
              <a:t>pandas </a:t>
            </a:r>
            <a:r>
              <a:rPr lang="ru-RU">
                <a:solidFill>
                  <a:schemeClr val="bg1"/>
                </a:solidFill>
              </a:rPr>
              <a:t>и почему его надо знать?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3DB61-2A00-43E1-9280-319F5A3D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Основной инструмент в анализе данных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PA</a:t>
            </a:r>
            <a:r>
              <a:rPr lang="en-US">
                <a:solidFill>
                  <a:schemeClr val="bg1"/>
                </a:solidFill>
              </a:rPr>
              <a:t>nel </a:t>
            </a:r>
            <a:r>
              <a:rPr lang="en-US" b="1">
                <a:solidFill>
                  <a:schemeClr val="bg1"/>
                </a:solidFill>
              </a:rPr>
              <a:t>DA</a:t>
            </a:r>
            <a:r>
              <a:rPr lang="en-US">
                <a:solidFill>
                  <a:schemeClr val="bg1"/>
                </a:solidFill>
              </a:rPr>
              <a:t>ta </a:t>
            </a:r>
            <a:r>
              <a:rPr lang="en-US" b="1">
                <a:solidFill>
                  <a:schemeClr val="bg1"/>
                </a:solidFill>
              </a:rPr>
              <a:t>S</a:t>
            </a:r>
            <a:r>
              <a:rPr lang="en-US">
                <a:solidFill>
                  <a:schemeClr val="bg1"/>
                </a:solidFill>
              </a:rPr>
              <a:t>ystem </a:t>
            </a:r>
          </a:p>
          <a:p>
            <a:r>
              <a:rPr lang="ru-RU">
                <a:solidFill>
                  <a:schemeClr val="bg1"/>
                </a:solidFill>
              </a:rPr>
              <a:t>Огромный набор функций для анализа, очистки, изучения и манипулирования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91116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09EB8-D30C-4E11-BAD4-B201D462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Например?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F8FE2-59B9-4310-A5EA-F0323EDD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>
                <a:solidFill>
                  <a:schemeClr val="bg1"/>
                </a:solidFill>
              </a:rPr>
              <a:t>Считать статистику и находить такие ответы на вопросы по данным, как: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Каково среднее, медиана, максимум или минимум каждого столбца?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Коррелирует ли столбец </a:t>
            </a:r>
            <a:r>
              <a:rPr lang="en-US" sz="2600">
                <a:solidFill>
                  <a:schemeClr val="bg1"/>
                </a:solidFill>
              </a:rPr>
              <a:t>A</a:t>
            </a:r>
            <a:r>
              <a:rPr lang="ru-RU" sz="2600">
                <a:solidFill>
                  <a:schemeClr val="bg1"/>
                </a:solidFill>
              </a:rPr>
              <a:t> с столбцом </a:t>
            </a:r>
            <a:r>
              <a:rPr lang="en-US" sz="2600">
                <a:solidFill>
                  <a:schemeClr val="bg1"/>
                </a:solidFill>
              </a:rPr>
              <a:t>B?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600">
                <a:solidFill>
                  <a:schemeClr val="bg1"/>
                </a:solidFill>
              </a:rPr>
              <a:t> - Как выглядит распределение данных в столбце </a:t>
            </a:r>
            <a:r>
              <a:rPr lang="en-US" sz="2600">
                <a:solidFill>
                  <a:schemeClr val="bg1"/>
                </a:solidFill>
              </a:rPr>
              <a:t>C?</a:t>
            </a:r>
            <a:endParaRPr lang="ru-RU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4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2B7EF-200A-4B65-9D33-6B1DBC65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5A0F-1C5D-4989-B7CB-FA8AE8A6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 ещё?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1CB0BF1-0C9D-48F5-B282-62A9B50CD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665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71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404F0-6781-4B20-A01E-6FBB0414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Основные компоненты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6EF118-C7C8-40E5-97BE-4E036C32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87" y="598331"/>
            <a:ext cx="10945825" cy="41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29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Тема Office</vt:lpstr>
      <vt:lpstr>Pandas</vt:lpstr>
      <vt:lpstr>Табличные данные</vt:lpstr>
      <vt:lpstr>Что есть pandas и почему его надо знать?</vt:lpstr>
      <vt:lpstr>Например?</vt:lpstr>
      <vt:lpstr>А ещё?</vt:lpstr>
      <vt:lpstr>Основные компоненты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Тимофей</dc:creator>
  <cp:lastModifiedBy>Тимофей</cp:lastModifiedBy>
  <cp:revision>2</cp:revision>
  <dcterms:created xsi:type="dcterms:W3CDTF">2021-11-10T21:26:21Z</dcterms:created>
  <dcterms:modified xsi:type="dcterms:W3CDTF">2021-11-11T02:29:30Z</dcterms:modified>
</cp:coreProperties>
</file>