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2" r:id="rId6"/>
    <p:sldId id="264" r:id="rId7"/>
    <p:sldId id="265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>
      <p:cViewPr varScale="1">
        <p:scale>
          <a:sx n="110" d="100"/>
          <a:sy n="110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0F58-5D0C-4DFB-BD7B-24C0B5348A7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8A16-7796-41FD-B83B-09766DAB56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0F58-5D0C-4DFB-BD7B-24C0B5348A7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8A16-7796-41FD-B83B-09766DAB56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0F58-5D0C-4DFB-BD7B-24C0B5348A7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8A16-7796-41FD-B83B-09766DAB56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0F58-5D0C-4DFB-BD7B-24C0B5348A7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8A16-7796-41FD-B83B-09766DAB56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0F58-5D0C-4DFB-BD7B-24C0B5348A7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8A16-7796-41FD-B83B-09766DAB56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0F58-5D0C-4DFB-BD7B-24C0B5348A7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8A16-7796-41FD-B83B-09766DAB562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0F58-5D0C-4DFB-BD7B-24C0B5348A7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8A16-7796-41FD-B83B-09766DAB56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0F58-5D0C-4DFB-BD7B-24C0B5348A7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8A16-7796-41FD-B83B-09766DAB56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0F58-5D0C-4DFB-BD7B-24C0B5348A7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8A16-7796-41FD-B83B-09766DAB56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0F58-5D0C-4DFB-BD7B-24C0B5348A7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8F8A16-7796-41FD-B83B-09766DAB56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0F58-5D0C-4DFB-BD7B-24C0B5348A7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F8A16-7796-41FD-B83B-09766DAB56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D390F58-5D0C-4DFB-BD7B-24C0B5348A7A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48F8A16-7796-41FD-B83B-09766DAB562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984" y="44624"/>
            <a:ext cx="7772400" cy="1470025"/>
          </a:xfrm>
        </p:spPr>
        <p:txBody>
          <a:bodyPr/>
          <a:lstStyle/>
          <a:p>
            <a:r>
              <a:rPr lang="ru-RU" dirty="0" smtClean="0"/>
              <a:t>Обучающий сайт для вожатых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27984" y="5204792"/>
            <a:ext cx="4888632" cy="1752600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/>
              <a:t>Никулин Тимофей Дмитриевич</a:t>
            </a:r>
          </a:p>
          <a:p>
            <a:pPr algn="l"/>
            <a:r>
              <a:rPr lang="ru-RU" sz="2400" dirty="0" smtClean="0"/>
              <a:t>8 класс 376 школы</a:t>
            </a: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4862629" cy="252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0464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на проект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49" y="1268760"/>
            <a:ext cx="1409700" cy="1409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1800" y="171200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Сайт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49" y="3212976"/>
            <a:ext cx="1562100" cy="1562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99046" y="3732416"/>
            <a:ext cx="3022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Код на </a:t>
            </a:r>
            <a:r>
              <a:rPr lang="en-US" sz="2800" dirty="0" err="1" smtClean="0"/>
              <a:t>Git</a:t>
            </a:r>
            <a:r>
              <a:rPr lang="en-US" sz="2800" dirty="0" smtClean="0"/>
              <a:t>-hub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5048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и задачи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Сайт попросила разработать администрация городского оздоровительного лагеря «</a:t>
            </a:r>
            <a:r>
              <a:rPr lang="ru-RU" dirty="0" err="1" smtClean="0"/>
              <a:t>Пересвет</a:t>
            </a:r>
            <a:r>
              <a:rPr lang="ru-RU" dirty="0" smtClean="0"/>
              <a:t>», который находится при школе  376 Московского района.</a:t>
            </a:r>
          </a:p>
          <a:p>
            <a:r>
              <a:rPr lang="ru-RU" dirty="0" smtClean="0"/>
              <a:t>Сайт разработан для обучения вожатых лагеря.</a:t>
            </a:r>
          </a:p>
          <a:p>
            <a:r>
              <a:rPr lang="ru-RU" dirty="0" smtClean="0"/>
              <a:t>Задачи сайта: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Создать удобную образовательную площадку для вожатых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Создать удобное хранилище нормативно-правовой и обучающей информации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Создать условия для удобного общения с </a:t>
            </a:r>
            <a:r>
              <a:rPr lang="ru-RU" dirty="0" smtClean="0"/>
              <a:t>наставниками </a:t>
            </a:r>
            <a:r>
              <a:rPr lang="ru-RU" dirty="0" smtClean="0"/>
              <a:t>и </a:t>
            </a:r>
            <a:r>
              <a:rPr lang="ru-RU" dirty="0" err="1" smtClean="0"/>
              <a:t>тим</a:t>
            </a:r>
            <a:r>
              <a:rPr lang="ru-RU" dirty="0" smtClean="0"/>
              <a:t>-лидерами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3861048"/>
            <a:ext cx="4216147" cy="2814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966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Сайт состоит из 13 страниц: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7 из них – это страницы с документами и обучающими материалами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4 – это главные страницы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2 – это страницы регистрации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489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Главные страницы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367865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268760"/>
            <a:ext cx="367672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429000"/>
            <a:ext cx="368246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423" y="3429000"/>
            <a:ext cx="3679356" cy="187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18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Страницы с документами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8185"/>
            <a:ext cx="2850115" cy="143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787" y="1069306"/>
            <a:ext cx="2804533" cy="1423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90" y="2858384"/>
            <a:ext cx="2835582" cy="14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24" y="2858384"/>
            <a:ext cx="2824988" cy="14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2" y="4633121"/>
            <a:ext cx="2835582" cy="143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653136"/>
            <a:ext cx="2829576" cy="143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653136"/>
            <a:ext cx="2750933" cy="1399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36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Страницы регистрации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5137097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011108"/>
            <a:ext cx="5184576" cy="2690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07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Чат общего обсуждения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6" y="1196752"/>
            <a:ext cx="2111659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3848" y="3357862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Чат создан для удобного общения между наставниками, </a:t>
            </a:r>
            <a:r>
              <a:rPr lang="ru-RU" dirty="0" err="1" smtClean="0"/>
              <a:t>тим</a:t>
            </a:r>
            <a:r>
              <a:rPr lang="ru-RU" dirty="0" smtClean="0"/>
              <a:t>-лидерами и обучающимися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90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Сайт разработан на </a:t>
            </a:r>
            <a:r>
              <a:rPr lang="ru-RU" dirty="0" err="1" smtClean="0"/>
              <a:t>фреймворке</a:t>
            </a:r>
            <a:r>
              <a:rPr lang="ru-RU" dirty="0" smtClean="0"/>
              <a:t> языка программировании </a:t>
            </a:r>
            <a:r>
              <a:rPr lang="en-US" dirty="0" smtClean="0"/>
              <a:t>Python</a:t>
            </a:r>
            <a:r>
              <a:rPr lang="ru-RU" dirty="0" smtClean="0"/>
              <a:t>, под названием </a:t>
            </a:r>
            <a:r>
              <a:rPr lang="en-US" dirty="0" smtClean="0"/>
              <a:t>Flask</a:t>
            </a:r>
            <a:endParaRPr lang="ru-RU" dirty="0" smtClean="0"/>
          </a:p>
          <a:p>
            <a:r>
              <a:rPr lang="ru-RU" dirty="0" smtClean="0"/>
              <a:t>При разработке чата использована технология сокетов</a:t>
            </a:r>
          </a:p>
          <a:p>
            <a:r>
              <a:rPr lang="ru-RU" dirty="0" smtClean="0"/>
              <a:t>Для хранения данных используется база данных </a:t>
            </a:r>
            <a:r>
              <a:rPr lang="en-US" dirty="0" smtClean="0"/>
              <a:t>SQL</a:t>
            </a:r>
            <a:endParaRPr lang="ru-RU" dirty="0" smtClean="0"/>
          </a:p>
          <a:p>
            <a:r>
              <a:rPr lang="ru-RU" dirty="0" smtClean="0"/>
              <a:t>При разработке </a:t>
            </a:r>
            <a:r>
              <a:rPr lang="en-US" dirty="0" smtClean="0"/>
              <a:t>front-end </a:t>
            </a:r>
            <a:r>
              <a:rPr lang="ru-RU" dirty="0" smtClean="0"/>
              <a:t>был использован язык программирования </a:t>
            </a:r>
            <a:r>
              <a:rPr lang="en-US" dirty="0" smtClean="0"/>
              <a:t>JavaScript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10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данный момент сайт запущен и вскоре будет использован лагерем для обучения вожатых</a:t>
            </a:r>
          </a:p>
          <a:p>
            <a:r>
              <a:rPr lang="ru-RU" dirty="0" smtClean="0"/>
              <a:t>В дальнейшем при необходимости на сайт будут добавляться различные документы и обучающие материалы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679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42</TotalTime>
  <Words>182</Words>
  <Application>Microsoft Office PowerPoint</Application>
  <PresentationFormat>Экран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Углы</vt:lpstr>
      <vt:lpstr>Обучающий сайт для вожатых</vt:lpstr>
      <vt:lpstr>Идея и задачи сайта</vt:lpstr>
      <vt:lpstr>Структура сайта</vt:lpstr>
      <vt:lpstr>Главные страницы</vt:lpstr>
      <vt:lpstr>Страницы с документами</vt:lpstr>
      <vt:lpstr>Страницы регистрации</vt:lpstr>
      <vt:lpstr>Чат общего обсуждения</vt:lpstr>
      <vt:lpstr>технологии</vt:lpstr>
      <vt:lpstr>Заключение</vt:lpstr>
      <vt:lpstr>Ссылки на проект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Обучающий сайт для вожатых</dc:title>
  <dc:creator>Тимофей</dc:creator>
  <cp:lastModifiedBy>Тимофей</cp:lastModifiedBy>
  <cp:revision>5</cp:revision>
  <dcterms:created xsi:type="dcterms:W3CDTF">2023-04-29T14:30:18Z</dcterms:created>
  <dcterms:modified xsi:type="dcterms:W3CDTF">2023-04-30T18:08:52Z</dcterms:modified>
</cp:coreProperties>
</file>