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2337" y="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8BA17-D35D-4948-91E2-71DDD760FEF1}" type="datetime1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D75EC1-FB33-4997-8B71-3CF9F1D44536}" type="datetime1">
              <a:rPr lang="ru-RU" noProof="0" smtClean="0"/>
              <a:t>23.04.2024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ru-RU" sz="20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01.03.20ГГ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Дата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амка 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algn="l" rtl="0"/>
            <a:r>
              <a:rPr lang="ru-RU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блица диаграммы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4" name="Текст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withtrips.glitch.m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4575"/>
            <a:ext cx="9144000" cy="1771650"/>
          </a:xfrm>
        </p:spPr>
        <p:txBody>
          <a:bodyPr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a typeface="Calibri" panose="020F0502020204030204" pitchFamily="34" charset="0"/>
              </a:rPr>
              <a:t>Сайт с туристическими маршрутами 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Садовому кольцу Москвы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05674" y="6138200"/>
            <a:ext cx="4794125" cy="619125"/>
          </a:xfrm>
        </p:spPr>
        <p:txBody>
          <a:bodyPr rtlCol="0"/>
          <a:lstStyle/>
          <a:p>
            <a:pPr rtl="0"/>
            <a:r>
              <a:rPr lang="ru-RU" dirty="0"/>
              <a:t>Проект </a:t>
            </a:r>
            <a:r>
              <a:rPr lang="ru-RU" dirty="0" err="1"/>
              <a:t>Саратовкина</a:t>
            </a:r>
            <a:r>
              <a:rPr lang="ru-RU" dirty="0"/>
              <a:t> Тимофея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9F495-5A25-9D0B-50C6-FC83F0699B73}"/>
              </a:ext>
            </a:extLst>
          </p:cNvPr>
          <p:cNvSpPr txBox="1"/>
          <p:nvPr/>
        </p:nvSpPr>
        <p:spPr>
          <a:xfrm>
            <a:off x="1335070" y="2734770"/>
            <a:ext cx="315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91FDF-89EE-E11B-EE3E-A5A0608645A0}"/>
              </a:ext>
            </a:extLst>
          </p:cNvPr>
          <p:cNvSpPr txBox="1"/>
          <p:nvPr/>
        </p:nvSpPr>
        <p:spPr>
          <a:xfrm>
            <a:off x="5753100" y="2734770"/>
            <a:ext cx="6115050" cy="165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</a:rPr>
              <a:t>Этот сайт будет полезен для жителей и гостей Москвы, которые хотят хорошо </a:t>
            </a:r>
            <a:r>
              <a:rPr lang="ru-RU" sz="2400" dirty="0" err="1">
                <a:solidFill>
                  <a:schemeClr val="bg1"/>
                </a:solidFill>
              </a:rPr>
              <a:t>прогулятся</a:t>
            </a:r>
            <a:r>
              <a:rPr lang="ru-RU" sz="2400" dirty="0">
                <a:solidFill>
                  <a:schemeClr val="bg1"/>
                </a:solidFill>
              </a:rPr>
              <a:t> и узнать город чуть лучше, используя общественный транспорт.</a:t>
            </a:r>
          </a:p>
        </p:txBody>
      </p:sp>
    </p:spTree>
    <p:extLst>
      <p:ext uri="{BB962C8B-B14F-4D97-AF65-F5344CB8AC3E}">
        <p14:creationId xmlns:p14="http://schemas.microsoft.com/office/powerpoint/2010/main" val="267485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502C49-AA8A-380A-54B4-930B093A277C}"/>
              </a:ext>
            </a:extLst>
          </p:cNvPr>
          <p:cNvSpPr txBox="1">
            <a:spLocks/>
          </p:cNvSpPr>
          <p:nvPr/>
        </p:nvSpPr>
        <p:spPr>
          <a:xfrm>
            <a:off x="981671" y="663981"/>
            <a:ext cx="3505199" cy="976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ru-RU" sz="6600" dirty="0"/>
              <a:t>Задачи:</a:t>
            </a:r>
          </a:p>
        </p:txBody>
      </p:sp>
      <p:grpSp>
        <p:nvGrpSpPr>
          <p:cNvPr id="5" name="Google Shape;110;p3">
            <a:extLst>
              <a:ext uri="{FF2B5EF4-FFF2-40B4-BE49-F238E27FC236}">
                <a16:creationId xmlns:a16="http://schemas.microsoft.com/office/drawing/2014/main" id="{ADE4340B-F5D6-6AFB-B9FA-096EE2768C40}"/>
              </a:ext>
            </a:extLst>
          </p:cNvPr>
          <p:cNvGrpSpPr/>
          <p:nvPr/>
        </p:nvGrpSpPr>
        <p:grpSpPr>
          <a:xfrm>
            <a:off x="981671" y="2444892"/>
            <a:ext cx="10228658" cy="1772826"/>
            <a:chOff x="0" y="874186"/>
            <a:chExt cx="10233189" cy="2088780"/>
          </a:xfrm>
        </p:grpSpPr>
        <p:sp>
          <p:nvSpPr>
            <p:cNvPr id="6" name="Google Shape;111;p3">
              <a:extLst>
                <a:ext uri="{FF2B5EF4-FFF2-40B4-BE49-F238E27FC236}">
                  <a16:creationId xmlns:a16="http://schemas.microsoft.com/office/drawing/2014/main" id="{DA16213B-5AFE-4DC9-66DA-74B426729BFD}"/>
                </a:ext>
              </a:extLst>
            </p:cNvPr>
            <p:cNvSpPr/>
            <p:nvPr/>
          </p:nvSpPr>
          <p:spPr>
            <a:xfrm>
              <a:off x="0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2;p3">
              <a:extLst>
                <a:ext uri="{FF2B5EF4-FFF2-40B4-BE49-F238E27FC236}">
                  <a16:creationId xmlns:a16="http://schemas.microsoft.com/office/drawing/2014/main" id="{19FCF9B7-9965-793A-88CD-C5B3ABBB0CCD}"/>
                </a:ext>
              </a:extLst>
            </p:cNvPr>
            <p:cNvSpPr/>
            <p:nvPr/>
          </p:nvSpPr>
          <p:spPr>
            <a:xfrm>
              <a:off x="435568" y="1233391"/>
              <a:ext cx="2725308" cy="172957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3;p3">
              <a:extLst>
                <a:ext uri="{FF2B5EF4-FFF2-40B4-BE49-F238E27FC236}">
                  <a16:creationId xmlns:a16="http://schemas.microsoft.com/office/drawing/2014/main" id="{CA87BE7D-A875-3163-8AD5-7659FFDE45FA}"/>
                </a:ext>
              </a:extLst>
            </p:cNvPr>
            <p:cNvSpPr txBox="1"/>
            <p:nvPr/>
          </p:nvSpPr>
          <p:spPr>
            <a:xfrm>
              <a:off x="375278" y="1233392"/>
              <a:ext cx="2785598" cy="1729574"/>
            </a:xfrm>
            <a:prstGeom prst="rect">
              <a:avLst/>
            </a:prstGeom>
            <a:solidFill>
              <a:srgbClr val="E5C2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Сделать 6 разных маршрутов </a:t>
              </a:r>
              <a:endParaRPr sz="24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Oswald Light"/>
                <a:cs typeface="Times New Roman" panose="02020603050405020304" pitchFamily="18" charset="0"/>
                <a:sym typeface="Oswald Light"/>
              </a:endParaRPr>
            </a:p>
          </p:txBody>
        </p:sp>
        <p:sp>
          <p:nvSpPr>
            <p:cNvPr id="9" name="Google Shape;114;p3">
              <a:extLst>
                <a:ext uri="{FF2B5EF4-FFF2-40B4-BE49-F238E27FC236}">
                  <a16:creationId xmlns:a16="http://schemas.microsoft.com/office/drawing/2014/main" id="{9CDE22C2-9B77-749D-134C-BBC58688B620}"/>
                </a:ext>
              </a:extLst>
            </p:cNvPr>
            <p:cNvSpPr/>
            <p:nvPr/>
          </p:nvSpPr>
          <p:spPr>
            <a:xfrm>
              <a:off x="3536156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6;p3">
              <a:extLst>
                <a:ext uri="{FF2B5EF4-FFF2-40B4-BE49-F238E27FC236}">
                  <a16:creationId xmlns:a16="http://schemas.microsoft.com/office/drawing/2014/main" id="{4498D997-ECFE-93AF-2197-E56B17A950FD}"/>
                </a:ext>
              </a:extLst>
            </p:cNvPr>
            <p:cNvSpPr txBox="1"/>
            <p:nvPr/>
          </p:nvSpPr>
          <p:spPr>
            <a:xfrm>
              <a:off x="3911435" y="1233392"/>
              <a:ext cx="2785598" cy="17295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ru-RU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фильтра выбора книг/фильмов</a:t>
              </a:r>
              <a:endPara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 Light"/>
              </a:endParaRPr>
            </a:p>
          </p:txBody>
        </p:sp>
        <p:sp>
          <p:nvSpPr>
            <p:cNvPr id="11" name="Google Shape;117;p3">
              <a:extLst>
                <a:ext uri="{FF2B5EF4-FFF2-40B4-BE49-F238E27FC236}">
                  <a16:creationId xmlns:a16="http://schemas.microsoft.com/office/drawing/2014/main" id="{2CF96CFF-4857-C6DB-35B3-B0FC634A5A71}"/>
                </a:ext>
              </a:extLst>
            </p:cNvPr>
            <p:cNvSpPr/>
            <p:nvPr/>
          </p:nvSpPr>
          <p:spPr>
            <a:xfrm>
              <a:off x="7072312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;p3">
              <a:extLst>
                <a:ext uri="{FF2B5EF4-FFF2-40B4-BE49-F238E27FC236}">
                  <a16:creationId xmlns:a16="http://schemas.microsoft.com/office/drawing/2014/main" id="{C0F7ED9C-32D4-A054-47B6-FF670F13A690}"/>
                </a:ext>
              </a:extLst>
            </p:cNvPr>
            <p:cNvSpPr txBox="1"/>
            <p:nvPr/>
          </p:nvSpPr>
          <p:spPr>
            <a:xfrm>
              <a:off x="7447591" y="1233392"/>
              <a:ext cx="2785598" cy="17295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Oswald Light"/>
                <a:buNone/>
              </a:pPr>
              <a:r>
                <a:rPr lang="ru-RU" sz="2200" b="1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Oswald Light"/>
                  <a:cs typeface="Times New Roman" panose="02020603050405020304" pitchFamily="18" charset="0"/>
                  <a:sym typeface="Oswald Light"/>
                </a:rPr>
                <a:t>Найти базы данных которые удовлетворяют потребностям проекта</a:t>
              </a:r>
              <a:endParaRPr sz="2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Oswald Light"/>
                <a:cs typeface="Times New Roman" panose="02020603050405020304" pitchFamily="18" charset="0"/>
                <a:sym typeface="Oswald Light"/>
              </a:endParaRPr>
            </a:p>
          </p:txBody>
        </p:sp>
      </p:grpSp>
      <p:grpSp>
        <p:nvGrpSpPr>
          <p:cNvPr id="18" name="Google Shape;110;p3">
            <a:extLst>
              <a:ext uri="{FF2B5EF4-FFF2-40B4-BE49-F238E27FC236}">
                <a16:creationId xmlns:a16="http://schemas.microsoft.com/office/drawing/2014/main" id="{3BB6D9C6-C112-C2D5-779C-E31715F646ED}"/>
              </a:ext>
            </a:extLst>
          </p:cNvPr>
          <p:cNvGrpSpPr/>
          <p:nvPr/>
        </p:nvGrpSpPr>
        <p:grpSpPr>
          <a:xfrm>
            <a:off x="1010843" y="4637074"/>
            <a:ext cx="9961118" cy="1772826"/>
            <a:chOff x="0" y="874186"/>
            <a:chExt cx="9965530" cy="2088780"/>
          </a:xfrm>
        </p:grpSpPr>
        <p:sp>
          <p:nvSpPr>
            <p:cNvPr id="19" name="Google Shape;111;p3">
              <a:extLst>
                <a:ext uri="{FF2B5EF4-FFF2-40B4-BE49-F238E27FC236}">
                  <a16:creationId xmlns:a16="http://schemas.microsoft.com/office/drawing/2014/main" id="{FE715375-0A36-72E9-A56D-07162902A4CD}"/>
                </a:ext>
              </a:extLst>
            </p:cNvPr>
            <p:cNvSpPr/>
            <p:nvPr/>
          </p:nvSpPr>
          <p:spPr>
            <a:xfrm>
              <a:off x="0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;p3">
              <a:extLst>
                <a:ext uri="{FF2B5EF4-FFF2-40B4-BE49-F238E27FC236}">
                  <a16:creationId xmlns:a16="http://schemas.microsoft.com/office/drawing/2014/main" id="{FFF72600-9FFF-01FD-F890-FDB9EC12A7F3}"/>
                </a:ext>
              </a:extLst>
            </p:cNvPr>
            <p:cNvSpPr/>
            <p:nvPr/>
          </p:nvSpPr>
          <p:spPr>
            <a:xfrm>
              <a:off x="435568" y="1233391"/>
              <a:ext cx="2725308" cy="172957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3;p3">
              <a:extLst>
                <a:ext uri="{FF2B5EF4-FFF2-40B4-BE49-F238E27FC236}">
                  <a16:creationId xmlns:a16="http://schemas.microsoft.com/office/drawing/2014/main" id="{E17C5C57-08E6-211B-5B1F-27A529C47FC0}"/>
                </a:ext>
              </a:extLst>
            </p:cNvPr>
            <p:cNvSpPr txBox="1"/>
            <p:nvPr/>
          </p:nvSpPr>
          <p:spPr>
            <a:xfrm>
              <a:off x="375278" y="1233392"/>
              <a:ext cx="2785598" cy="1729574"/>
            </a:xfrm>
            <a:prstGeom prst="rect">
              <a:avLst/>
            </a:prstGeom>
            <a:solidFill>
              <a:srgbClr val="E5C2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Создать удобный и простой дизайн с помощью 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bootstrap</a:t>
              </a:r>
              <a:endParaRPr sz="24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Oswald Light"/>
                <a:cs typeface="Times New Roman" panose="02020603050405020304" pitchFamily="18" charset="0"/>
                <a:sym typeface="Oswald Light"/>
              </a:endParaRPr>
            </a:p>
          </p:txBody>
        </p:sp>
        <p:sp>
          <p:nvSpPr>
            <p:cNvPr id="22" name="Google Shape;114;p3">
              <a:extLst>
                <a:ext uri="{FF2B5EF4-FFF2-40B4-BE49-F238E27FC236}">
                  <a16:creationId xmlns:a16="http://schemas.microsoft.com/office/drawing/2014/main" id="{7A72B61C-1323-1E96-91A5-7D5F3F263145}"/>
                </a:ext>
              </a:extLst>
            </p:cNvPr>
            <p:cNvSpPr/>
            <p:nvPr/>
          </p:nvSpPr>
          <p:spPr>
            <a:xfrm>
              <a:off x="3536156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16;p3">
              <a:extLst>
                <a:ext uri="{FF2B5EF4-FFF2-40B4-BE49-F238E27FC236}">
                  <a16:creationId xmlns:a16="http://schemas.microsoft.com/office/drawing/2014/main" id="{A06688E4-0405-E34F-AC40-F561CC1FECCA}"/>
                </a:ext>
              </a:extLst>
            </p:cNvPr>
            <p:cNvSpPr txBox="1"/>
            <p:nvPr/>
          </p:nvSpPr>
          <p:spPr>
            <a:xfrm>
              <a:off x="3911435" y="1233392"/>
              <a:ext cx="2785598" cy="17295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ru-RU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фильтра выбора книг/фильмов</a:t>
              </a:r>
              <a:endPara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 Light"/>
              </a:endParaRPr>
            </a:p>
          </p:txBody>
        </p:sp>
        <p:sp>
          <p:nvSpPr>
            <p:cNvPr id="24" name="Google Shape;117;p3">
              <a:extLst>
                <a:ext uri="{FF2B5EF4-FFF2-40B4-BE49-F238E27FC236}">
                  <a16:creationId xmlns:a16="http://schemas.microsoft.com/office/drawing/2014/main" id="{4256CFB9-19D2-93CF-D2C1-4BDC22B37353}"/>
                </a:ext>
              </a:extLst>
            </p:cNvPr>
            <p:cNvSpPr/>
            <p:nvPr/>
          </p:nvSpPr>
          <p:spPr>
            <a:xfrm>
              <a:off x="7072312" y="874186"/>
              <a:ext cx="2893218" cy="1837193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2C33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3;p3">
            <a:extLst>
              <a:ext uri="{FF2B5EF4-FFF2-40B4-BE49-F238E27FC236}">
                <a16:creationId xmlns:a16="http://schemas.microsoft.com/office/drawing/2014/main" id="{6FDC5FF3-BB2D-0708-8CD0-356E1ACDCDCC}"/>
              </a:ext>
            </a:extLst>
          </p:cNvPr>
          <p:cNvSpPr txBox="1"/>
          <p:nvPr/>
        </p:nvSpPr>
        <p:spPr>
          <a:xfrm>
            <a:off x="4922276" y="4941944"/>
            <a:ext cx="2784365" cy="1467954"/>
          </a:xfrm>
          <a:prstGeom prst="rect">
            <a:avLst/>
          </a:prstGeom>
          <a:solidFill>
            <a:srgbClr val="E5C2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83800" tIns="83800" rIns="83800" bIns="838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Oswald Light"/>
                <a:cs typeface="Times New Roman" panose="02020603050405020304" pitchFamily="18" charset="0"/>
                <a:sym typeface="Oswald Light"/>
              </a:rPr>
              <a:t>Добавить комментарии</a:t>
            </a:r>
            <a:endParaRPr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Oswald Light"/>
              <a:cs typeface="Times New Roman" panose="02020603050405020304" pitchFamily="18" charset="0"/>
              <a:sym typeface="Oswald Light"/>
            </a:endParaRPr>
          </a:p>
        </p:txBody>
      </p:sp>
      <p:sp>
        <p:nvSpPr>
          <p:cNvPr id="27" name="Google Shape;113;p3">
            <a:extLst>
              <a:ext uri="{FF2B5EF4-FFF2-40B4-BE49-F238E27FC236}">
                <a16:creationId xmlns:a16="http://schemas.microsoft.com/office/drawing/2014/main" id="{0FC043A7-B78F-8D09-FF94-E4DFCCC3DE84}"/>
              </a:ext>
            </a:extLst>
          </p:cNvPr>
          <p:cNvSpPr txBox="1"/>
          <p:nvPr/>
        </p:nvSpPr>
        <p:spPr>
          <a:xfrm>
            <a:off x="8424192" y="4941944"/>
            <a:ext cx="2784365" cy="1467954"/>
          </a:xfrm>
          <a:prstGeom prst="rect">
            <a:avLst/>
          </a:prstGeom>
          <a:solidFill>
            <a:srgbClr val="E5C2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83800" tIns="83800" rIns="83800" bIns="838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Хранение комментариев и данных о пользователе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базе</a:t>
            </a:r>
            <a:endParaRPr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Oswald Light"/>
              <a:cs typeface="Times New Roman" panose="02020603050405020304" pitchFamily="18" charset="0"/>
              <a:sym typeface="Oswald Light"/>
            </a:endParaRPr>
          </a:p>
        </p:txBody>
      </p:sp>
      <p:sp>
        <p:nvSpPr>
          <p:cNvPr id="28" name="Google Shape;113;p3">
            <a:extLst>
              <a:ext uri="{FF2B5EF4-FFF2-40B4-BE49-F238E27FC236}">
                <a16:creationId xmlns:a16="http://schemas.microsoft.com/office/drawing/2014/main" id="{DC9F632A-A83A-8A8A-80E3-EA8535095436}"/>
              </a:ext>
            </a:extLst>
          </p:cNvPr>
          <p:cNvSpPr txBox="1"/>
          <p:nvPr/>
        </p:nvSpPr>
        <p:spPr>
          <a:xfrm>
            <a:off x="4891372" y="2749763"/>
            <a:ext cx="2784365" cy="1467954"/>
          </a:xfrm>
          <a:prstGeom prst="rect">
            <a:avLst/>
          </a:prstGeom>
          <a:solidFill>
            <a:srgbClr val="E5C2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83800" tIns="83800" rIns="83800" bIns="838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ru-RU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Oswald Light"/>
              </a:rPr>
              <a:t>Регистрация и авторизация</a:t>
            </a:r>
            <a:endParaRPr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Oswald Light"/>
              <a:cs typeface="Times New Roman" panose="02020603050405020304" pitchFamily="18" charset="0"/>
              <a:sym typeface="Oswald Light"/>
            </a:endParaRPr>
          </a:p>
        </p:txBody>
      </p:sp>
      <p:sp>
        <p:nvSpPr>
          <p:cNvPr id="29" name="Google Shape;113;p3">
            <a:extLst>
              <a:ext uri="{FF2B5EF4-FFF2-40B4-BE49-F238E27FC236}">
                <a16:creationId xmlns:a16="http://schemas.microsoft.com/office/drawing/2014/main" id="{341C197D-B500-6F69-54F3-0DDA8E6F18DD}"/>
              </a:ext>
            </a:extLst>
          </p:cNvPr>
          <p:cNvSpPr txBox="1"/>
          <p:nvPr/>
        </p:nvSpPr>
        <p:spPr>
          <a:xfrm>
            <a:off x="8425961" y="2749763"/>
            <a:ext cx="2784365" cy="1467954"/>
          </a:xfrm>
          <a:prstGeom prst="rect">
            <a:avLst/>
          </a:prstGeom>
          <a:solidFill>
            <a:srgbClr val="E5C2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83800" tIns="83800" rIns="83800" bIns="838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хостинг</a:t>
            </a:r>
            <a:endParaRPr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Oswald Light"/>
              <a:cs typeface="Times New Roman" panose="02020603050405020304" pitchFamily="18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8429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9D690-AA82-54C7-0B59-EC6DF60D0CEF}"/>
              </a:ext>
            </a:extLst>
          </p:cNvPr>
          <p:cNvSpPr txBox="1"/>
          <p:nvPr/>
        </p:nvSpPr>
        <p:spPr>
          <a:xfrm>
            <a:off x="1731389" y="1365021"/>
            <a:ext cx="436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B4B85-D25C-BE39-7D3B-BFC7409D3B1C}"/>
              </a:ext>
            </a:extLst>
          </p:cNvPr>
          <p:cNvSpPr txBox="1"/>
          <p:nvPr/>
        </p:nvSpPr>
        <p:spPr>
          <a:xfrm>
            <a:off x="1056096" y="3113602"/>
            <a:ext cx="9831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 помощью фреймворка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шаблонов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-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БД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 с помощью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99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37EACE-A3F9-A001-6764-A5D1654AC1E7}"/>
              </a:ext>
            </a:extLst>
          </p:cNvPr>
          <p:cNvSpPr txBox="1"/>
          <p:nvPr/>
        </p:nvSpPr>
        <p:spPr>
          <a:xfrm>
            <a:off x="4391319" y="3238864"/>
            <a:ext cx="3409361" cy="38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https://sitewithtrips.glitch.me/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8366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7075_TF00537603_Win32.potx" id="{FA760C41-A864-41E6-932D-5EA51B7829CA}" vid="{0D0BA4B2-E6DF-459E-A2A3-0B753D8820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{F1DBE74D-5078-43D5-B85F-7E98CE9C673A}tf00537603_win32</Template>
  <TotalTime>18</TotalTime>
  <Words>117</Words>
  <Application>Microsoft Office PowerPoint</Application>
  <PresentationFormat>Широкоэкранный</PresentationFormat>
  <Paragraphs>23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Oswald Light</vt:lpstr>
      <vt:lpstr>Times New Roman</vt:lpstr>
      <vt:lpstr>Wingdings</vt:lpstr>
      <vt:lpstr>LuminousVTI</vt:lpstr>
      <vt:lpstr>Сайт с туристическими маршрутами по Садовому кольцу Москвы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туристическими маршрутами по Садовому кольцу Москвы</dc:title>
  <dc:creator>Timofey saratovkin</dc:creator>
  <cp:lastModifiedBy>Timofey saratovkin</cp:lastModifiedBy>
  <cp:revision>1</cp:revision>
  <dcterms:created xsi:type="dcterms:W3CDTF">2024-04-23T09:35:00Z</dcterms:created>
  <dcterms:modified xsi:type="dcterms:W3CDTF">2024-04-23T09:53:56Z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