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kscode/UkrainianOCR" TargetMode="External"/><Relationship Id="rId2" Type="http://schemas.openxmlformats.org/officeDocument/2006/relationships/hyperlink" Target="https://d4nst.github.io/2017/01/12/image-ori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imagesearch.com/2017/02/20/text-skew-correction-opencv-python/" TargetMode="External"/><Relationship Id="rId2" Type="http://schemas.openxmlformats.org/officeDocument/2006/relationships/hyperlink" Target="https://github.com/olekscode/UkrainianOC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5zAT6yTHvP0?si=hJbcclj-rwKxJdIx" TargetMode="External"/><Relationship Id="rId5" Type="http://schemas.openxmlformats.org/officeDocument/2006/relationships/hyperlink" Target="https://d4nst.github.io/2017/01/12/image-orientation/" TargetMode="External"/><Relationship Id="rId4" Type="http://schemas.openxmlformats.org/officeDocument/2006/relationships/hyperlink" Target="https://github.com/pidahbus/deep-image-orientation-angle-detection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502A6-11C3-4771-ACA5-454B941A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17655">
            <a:off x="1600200" y="2386744"/>
            <a:ext cx="8991600" cy="1645920"/>
          </a:xfrm>
        </p:spPr>
        <p:txBody>
          <a:bodyPr/>
          <a:lstStyle/>
          <a:p>
            <a:r>
              <a:rPr lang="en-US" dirty="0"/>
              <a:t>Image rotator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83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9EFD1-FDEA-4BDA-BCBB-5B1387E9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6" y="113519"/>
            <a:ext cx="5677622" cy="892984"/>
          </a:xfrm>
        </p:spPr>
        <p:txBody>
          <a:bodyPr/>
          <a:lstStyle/>
          <a:p>
            <a:r>
              <a:rPr lang="en-US" dirty="0"/>
              <a:t>Structure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B5C3F-6D20-4116-9973-3085293E272A}"/>
              </a:ext>
            </a:extLst>
          </p:cNvPr>
          <p:cNvSpPr txBox="1"/>
          <p:nvPr/>
        </p:nvSpPr>
        <p:spPr>
          <a:xfrm>
            <a:off x="404260" y="5100726"/>
            <a:ext cx="11242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.git, .</a:t>
            </a:r>
            <a:r>
              <a:rPr lang="en-GB" dirty="0" err="1"/>
              <a:t>gitignore</a:t>
            </a:r>
            <a:r>
              <a:rPr lang="en-GB" dirty="0"/>
              <a:t>, .README.md, requirements.txt – git folder, </a:t>
            </a:r>
            <a:r>
              <a:rPr lang="en-GB" dirty="0" err="1"/>
              <a:t>gitignore</a:t>
            </a:r>
            <a:r>
              <a:rPr lang="en-GB" dirty="0"/>
              <a:t> file, readme file, requirements</a:t>
            </a:r>
          </a:p>
          <a:p>
            <a:r>
              <a:rPr lang="en-GB" dirty="0"/>
              <a:t>.</a:t>
            </a:r>
            <a:r>
              <a:rPr lang="en-GB" dirty="0" err="1"/>
              <a:t>venv</a:t>
            </a:r>
            <a:r>
              <a:rPr lang="en-GB" dirty="0"/>
              <a:t>, .venv38 – first virtual environment, virtual environment for python3.8 (was chosen because of dependencies)</a:t>
            </a:r>
          </a:p>
          <a:p>
            <a:r>
              <a:rPr lang="en-GB" dirty="0" err="1"/>
              <a:t>invoices_rotated</a:t>
            </a:r>
            <a:r>
              <a:rPr lang="en-GB" dirty="0"/>
              <a:t> – data</a:t>
            </a:r>
            <a:endParaRPr lang="uk-UA" dirty="0"/>
          </a:p>
          <a:p>
            <a:r>
              <a:rPr lang="en-GB" dirty="0"/>
              <a:t>correct_skew.py – first working solution</a:t>
            </a:r>
          </a:p>
          <a:p>
            <a:r>
              <a:rPr lang="en-GB" dirty="0"/>
              <a:t>detect_orientation.py – second working solution</a:t>
            </a:r>
          </a:p>
          <a:p>
            <a:r>
              <a:rPr lang="en-GB" dirty="0"/>
              <a:t>experiment.py – testing out ML approaches on the task</a:t>
            </a:r>
          </a:p>
          <a:p>
            <a:r>
              <a:rPr lang="en-GB" dirty="0"/>
              <a:t> 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0D5986-EA85-41CA-9672-79BFCD76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49" y="1234246"/>
            <a:ext cx="7398130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7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D33C-AB19-4F68-97DD-7CCCA7DA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18" y="543297"/>
            <a:ext cx="4486656" cy="1141497"/>
          </a:xfrm>
        </p:spPr>
        <p:txBody>
          <a:bodyPr/>
          <a:lstStyle/>
          <a:p>
            <a:r>
              <a:rPr lang="en-GB" dirty="0" err="1"/>
              <a:t>Correct_skew</a:t>
            </a:r>
            <a:r>
              <a:rPr lang="en-GB" dirty="0"/>
              <a:t> solution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1C74DD9-685A-43D9-A556-420DE2A5F35C}"/>
              </a:ext>
            </a:extLst>
          </p:cNvPr>
          <p:cNvSpPr txBox="1">
            <a:spLocks/>
          </p:cNvSpPr>
          <p:nvPr/>
        </p:nvSpPr>
        <p:spPr bwMode="blackWhite">
          <a:xfrm>
            <a:off x="6829018" y="543296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Detect_orientation</a:t>
            </a:r>
            <a:endParaRPr lang="en-GB" dirty="0"/>
          </a:p>
          <a:p>
            <a:r>
              <a:rPr lang="en-GB" dirty="0"/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786BE-2493-4689-A710-DB1348729A64}"/>
              </a:ext>
            </a:extLst>
          </p:cNvPr>
          <p:cNvSpPr txBox="1"/>
          <p:nvPr/>
        </p:nvSpPr>
        <p:spPr>
          <a:xfrm>
            <a:off x="631418" y="1981200"/>
            <a:ext cx="4486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solution is based on Open-CV function </a:t>
            </a:r>
            <a:r>
              <a:rPr lang="en-GB" dirty="0" err="1">
                <a:solidFill>
                  <a:schemeClr val="bg1"/>
                </a:solidFill>
              </a:rPr>
              <a:t>minAreaRect</a:t>
            </a:r>
            <a:r>
              <a:rPr lang="en-GB" dirty="0">
                <a:solidFill>
                  <a:schemeClr val="bg1"/>
                </a:solidFill>
              </a:rPr>
              <a:t>. Basically, the image into black and white and we collect coordinates of all the pixels that have value &gt; 0. Then based on the coordinates we find the rectangle and calculate it’s angle. Using rotation matrix we fix the position of the image.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DC21E-3DED-4C89-A0BD-FD184190A5EA}"/>
              </a:ext>
            </a:extLst>
          </p:cNvPr>
          <p:cNvSpPr txBox="1"/>
          <p:nvPr/>
        </p:nvSpPr>
        <p:spPr>
          <a:xfrm>
            <a:off x="6600418" y="1981200"/>
            <a:ext cx="4486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Having </a:t>
            </a:r>
            <a:r>
              <a:rPr lang="en-GB" dirty="0" err="1"/>
              <a:t>analyzed</a:t>
            </a:r>
            <a:r>
              <a:rPr lang="en-GB" dirty="0"/>
              <a:t> additional data ( in our case invoices ) I have come to conclusion that every invoice includes some horizontal line. Having the degree of it’s skewness we can fix our image.  I had been searching for any possible way to find solution and encountered with Hough lines. Using popular library scikit and it’s methods </a:t>
            </a:r>
            <a:r>
              <a:rPr lang="en-GB" dirty="0" err="1"/>
              <a:t>hough_line</a:t>
            </a:r>
            <a:r>
              <a:rPr lang="en-GB" dirty="0"/>
              <a:t>, </a:t>
            </a:r>
            <a:r>
              <a:rPr lang="en-GB" dirty="0" err="1"/>
              <a:t>hough_line_peaks</a:t>
            </a:r>
            <a:r>
              <a:rPr lang="en-GB" dirty="0"/>
              <a:t> I got the angle of the lines and rotated the image.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CF7A5-EBEB-4B35-8FD3-73A7451D668B}"/>
              </a:ext>
            </a:extLst>
          </p:cNvPr>
          <p:cNvSpPr txBox="1"/>
          <p:nvPr/>
        </p:nvSpPr>
        <p:spPr>
          <a:xfrm>
            <a:off x="631418" y="4385733"/>
            <a:ext cx="4486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Advantages:</a:t>
            </a:r>
          </a:p>
          <a:p>
            <a:r>
              <a:rPr lang="en-GB" dirty="0">
                <a:solidFill>
                  <a:schemeClr val="bg1"/>
                </a:solidFill>
              </a:rPr>
              <a:t>-Optimal solution for different types of images</a:t>
            </a:r>
          </a:p>
          <a:p>
            <a:r>
              <a:rPr lang="en-GB" dirty="0">
                <a:solidFill>
                  <a:schemeClr val="bg1"/>
                </a:solidFill>
              </a:rPr>
              <a:t>-Easy to implement</a:t>
            </a:r>
          </a:p>
          <a:p>
            <a:r>
              <a:rPr lang="en-GB" dirty="0">
                <a:solidFill>
                  <a:schemeClr val="bg1"/>
                </a:solidFill>
              </a:rPr>
              <a:t>-Speed</a:t>
            </a:r>
          </a:p>
          <a:p>
            <a:r>
              <a:rPr lang="en-GB" dirty="0">
                <a:solidFill>
                  <a:schemeClr val="bg1"/>
                </a:solidFill>
              </a:rPr>
              <a:t>Disadvantages:</a:t>
            </a:r>
          </a:p>
          <a:p>
            <a:r>
              <a:rPr lang="en-GB" dirty="0">
                <a:solidFill>
                  <a:schemeClr val="bg1"/>
                </a:solidFill>
              </a:rPr>
              <a:t>-Limit of -30 to 30 degrees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D3B6B-B764-4ABE-9CAA-D24B9CE27E46}"/>
              </a:ext>
            </a:extLst>
          </p:cNvPr>
          <p:cNvSpPr txBox="1"/>
          <p:nvPr/>
        </p:nvSpPr>
        <p:spPr>
          <a:xfrm>
            <a:off x="6600418" y="48435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Advantages:</a:t>
            </a:r>
          </a:p>
          <a:p>
            <a:r>
              <a:rPr lang="en-GB" dirty="0"/>
              <a:t>-Speed</a:t>
            </a:r>
          </a:p>
          <a:p>
            <a:r>
              <a:rPr lang="en-GB" dirty="0"/>
              <a:t>-No limitation for degrees</a:t>
            </a:r>
          </a:p>
          <a:p>
            <a:r>
              <a:rPr lang="en-GB" dirty="0"/>
              <a:t>Disadvantages:</a:t>
            </a:r>
          </a:p>
          <a:p>
            <a:r>
              <a:rPr lang="en-GB" dirty="0"/>
              <a:t>-Tied up to horizontal line feature</a:t>
            </a:r>
          </a:p>
        </p:txBody>
      </p:sp>
    </p:spTree>
    <p:extLst>
      <p:ext uri="{BB962C8B-B14F-4D97-AF65-F5344CB8AC3E}">
        <p14:creationId xmlns:p14="http://schemas.microsoft.com/office/powerpoint/2010/main" val="274382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5A66-228B-489D-9369-DF03F185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002" y="890946"/>
            <a:ext cx="6260930" cy="838708"/>
          </a:xfrm>
        </p:spPr>
        <p:txBody>
          <a:bodyPr/>
          <a:lstStyle/>
          <a:p>
            <a:r>
              <a:rPr lang="en-GB" dirty="0"/>
              <a:t>Experiment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40CE22-91C9-4BC3-AD05-F821F6F4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69" y="2400977"/>
            <a:ext cx="5151798" cy="445702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 ML solution was too complicated for this task so I avoided it, but during the process I have come across different ideas, one of them is:</a:t>
            </a:r>
          </a:p>
          <a:p>
            <a:r>
              <a:rPr lang="en-GB" dirty="0"/>
              <a:t>- Create ML model that detects</a:t>
            </a:r>
            <a:r>
              <a:rPr lang="uk-UA" dirty="0"/>
              <a:t> </a:t>
            </a:r>
            <a:r>
              <a:rPr lang="en-GB" dirty="0"/>
              <a:t>rotation angle for printed Ukrainian letters </a:t>
            </a:r>
            <a:r>
              <a:rPr lang="en-GB" dirty="0">
                <a:hlinkClick r:id="rId2"/>
              </a:rPr>
              <a:t>https://d4nst.github.io/2017/01/12/image-orientation/</a:t>
            </a:r>
            <a:r>
              <a:rPr lang="en-GB" dirty="0"/>
              <a:t> is a nice example, but we need to use letters, so for this occasion I found this database </a:t>
            </a:r>
            <a:r>
              <a:rPr lang="en-GB" dirty="0">
                <a:hlinkClick r:id="rId3"/>
              </a:rPr>
              <a:t>https://github.com/olekscode/UkrainianOCR</a:t>
            </a:r>
            <a:endParaRPr lang="en-GB" dirty="0"/>
          </a:p>
          <a:p>
            <a:r>
              <a:rPr lang="en-GB" dirty="0"/>
              <a:t>- Detect characters and convert them into 28x28 (or any other format) for further usage in rotation angle ML model.</a:t>
            </a:r>
          </a:p>
          <a:p>
            <a:r>
              <a:rPr lang="en-GB" dirty="0"/>
              <a:t>- Based on angle of several letters we can summarize what is the angle for the image</a:t>
            </a:r>
          </a:p>
          <a:p>
            <a:r>
              <a:rPr lang="en-GB" dirty="0"/>
              <a:t>Note: I also thought about using </a:t>
            </a:r>
            <a:r>
              <a:rPr lang="en-GB" dirty="0" err="1"/>
              <a:t>tesarract</a:t>
            </a:r>
            <a:r>
              <a:rPr lang="en-GB" dirty="0"/>
              <a:t> for text detection but the idea of installing tesseract exe seemed to be way to complicated for such task. I think that this program would be way too complicated and heavy with tesseract.exe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FF9F1-BEF5-4EFF-BDAD-EEBDF050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934" y="2400978"/>
            <a:ext cx="3233749" cy="31467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08396D-25D1-4189-B6BE-C17761D92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816" y="2400978"/>
            <a:ext cx="2794517" cy="18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9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F675B-89F2-4AD4-AF1E-D98DC0CA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B3A35-E4BB-4A85-99AE-F31F3708EBBF}"/>
              </a:ext>
            </a:extLst>
          </p:cNvPr>
          <p:cNvSpPr txBox="1"/>
          <p:nvPr/>
        </p:nvSpPr>
        <p:spPr>
          <a:xfrm>
            <a:off x="211667" y="2624667"/>
            <a:ext cx="6688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task was completed successfully. Two different approaches were created and 1 theoretical solution of the given task. During the process I have learnt lots of new </a:t>
            </a:r>
            <a:r>
              <a:rPr lang="en-US" dirty="0"/>
              <a:t>ways to detect image angle, developed my programming skills</a:t>
            </a:r>
            <a:r>
              <a:rPr lang="en-GB" dirty="0"/>
              <a:t>, library knowledge</a:t>
            </a:r>
            <a:r>
              <a:rPr lang="en-US" dirty="0"/>
              <a:t> and solution thinking.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 am very grateful</a:t>
            </a:r>
            <a:r>
              <a:rPr lang="uk-UA" dirty="0"/>
              <a:t> </a:t>
            </a:r>
            <a:r>
              <a:rPr lang="en-GB" dirty="0"/>
              <a:t>to INNORA team for this amazing opportunity to test myself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651A6-5B20-4B7B-8CAA-0050A6B3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66" y="2624667"/>
            <a:ext cx="3872089" cy="29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F9709-EE5F-45D4-8CB3-4BBA5D4DE6EE}"/>
              </a:ext>
            </a:extLst>
          </p:cNvPr>
          <p:cNvSpPr txBox="1"/>
          <p:nvPr/>
        </p:nvSpPr>
        <p:spPr>
          <a:xfrm>
            <a:off x="110067" y="1140813"/>
            <a:ext cx="6688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Special thanks to content creators: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https://github.com/olekscode/UkrainianOCR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https://pyimagesearch.com/2017/02/20/text-skew-correction-opencv-python/</a:t>
            </a:r>
            <a:endParaRPr lang="en-GB" dirty="0"/>
          </a:p>
          <a:p>
            <a:r>
              <a:rPr lang="en-GB" dirty="0">
                <a:hlinkClick r:id="rId4"/>
              </a:rPr>
              <a:t>https://github.com/pidahbus/deep-image-orientation-angle-detection/tree/main</a:t>
            </a:r>
            <a:endParaRPr lang="en-GB" dirty="0"/>
          </a:p>
          <a:p>
            <a:r>
              <a:rPr lang="en-GB" dirty="0">
                <a:hlinkClick r:id="rId5"/>
              </a:rPr>
              <a:t>https://d4nst.github.io/2017/01/12/image-orientation/</a:t>
            </a:r>
            <a:endParaRPr lang="en-GB" dirty="0"/>
          </a:p>
          <a:p>
            <a:r>
              <a:rPr lang="en-GB" dirty="0">
                <a:hlinkClick r:id="rId6"/>
              </a:rPr>
              <a:t>https://youtu.be/5zAT6yTHvP0?si=hJbcclj-rwKxJdIx</a:t>
            </a:r>
            <a:endParaRPr lang="en-GB" dirty="0"/>
          </a:p>
          <a:p>
            <a:r>
              <a:rPr lang="en-GB" dirty="0"/>
              <a:t>https://youtu.be/a5yDWeSoudE?si=s5nAf_klKdLNb8d3</a:t>
            </a:r>
          </a:p>
        </p:txBody>
      </p:sp>
    </p:spTree>
    <p:extLst>
      <p:ext uri="{BB962C8B-B14F-4D97-AF65-F5344CB8AC3E}">
        <p14:creationId xmlns:p14="http://schemas.microsoft.com/office/powerpoint/2010/main" val="323056898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и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93</TotalTime>
  <Words>575</Words>
  <Application>Microsoft Office PowerPoint</Application>
  <PresentationFormat>Широкий екран</PresentationFormat>
  <Paragraphs>43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Посилка</vt:lpstr>
      <vt:lpstr>Image rotator</vt:lpstr>
      <vt:lpstr>Structure</vt:lpstr>
      <vt:lpstr>Correct_skew solution</vt:lpstr>
      <vt:lpstr>Experiment </vt:lpstr>
      <vt:lpstr>Conclusions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rotator</dc:title>
  <dc:creator>Tymofii Nasobko</dc:creator>
  <cp:lastModifiedBy>Tymofii Nasobko</cp:lastModifiedBy>
  <cp:revision>9</cp:revision>
  <dcterms:created xsi:type="dcterms:W3CDTF">2023-09-25T19:18:51Z</dcterms:created>
  <dcterms:modified xsi:type="dcterms:W3CDTF">2023-09-25T20:52:35Z</dcterms:modified>
</cp:coreProperties>
</file>