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58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1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6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92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858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438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86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045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80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58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9052-8447-4E62-8287-CA856785E85C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84B5-5AD3-4E51-BFA8-BBEF62A82D9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24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mtClean="0"/>
              <a:t>Mobile Control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83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Mobile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Control</dc:title>
  <dc:creator>sami</dc:creator>
  <cp:lastModifiedBy>sami</cp:lastModifiedBy>
  <cp:revision>1</cp:revision>
  <dcterms:created xsi:type="dcterms:W3CDTF">2018-06-29T07:53:42Z</dcterms:created>
  <dcterms:modified xsi:type="dcterms:W3CDTF">2018-06-29T07:53:59Z</dcterms:modified>
</cp:coreProperties>
</file>