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84C35-ADEB-4188-A1A3-D8F130674823}" type="datetimeFigureOut">
              <a:rPr lang="ro-RO" smtClean="0"/>
              <a:t>03.07.2018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E0771-F680-4CA6-9BEA-E2EB81A49CC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72865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870E8897-3042-49E7-B5AE-E1BE1469A6AE}" type="datetime1">
              <a:rPr lang="ro-RO" smtClean="0"/>
              <a:t>03.07.2018</a:t>
            </a:fld>
            <a:endParaRPr lang="ro-RO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CB906B7F-5381-4D4A-9331-F9495EB2F523}" type="slidenum">
              <a:rPr lang="ro-RO" smtClean="0"/>
              <a:t>‹#›</a:t>
            </a:fld>
            <a:endParaRPr lang="ro-RO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r>
              <a:rPr lang="ro-RO" smtClean="0"/>
              <a:t>*page number</a:t>
            </a:r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4414-8280-4D95-AFAC-4BA7F19104C5}" type="datetime1">
              <a:rPr lang="ro-RO" smtClean="0"/>
              <a:t>03.07.2018</a:t>
            </a:fld>
            <a:endParaRPr lang="ro-RO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906B7F-5381-4D4A-9331-F9495EB2F523}" type="slidenum">
              <a:rPr lang="ro-RO" smtClean="0"/>
              <a:t>‹#›</a:t>
            </a:fld>
            <a:endParaRPr lang="ro-RO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smtClean="0"/>
              <a:t>*page number</a:t>
            </a:r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9BD9-B141-4798-B745-42F4FA52304C}" type="datetime1">
              <a:rPr lang="ro-RO" smtClean="0"/>
              <a:t>03.07.2018</a:t>
            </a:fld>
            <a:endParaRPr lang="ro-RO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906B7F-5381-4D4A-9331-F9495EB2F523}" type="slidenum">
              <a:rPr lang="ro-RO" smtClean="0"/>
              <a:t>‹#›</a:t>
            </a:fld>
            <a:endParaRPr lang="ro-RO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smtClean="0"/>
              <a:t>*page number</a:t>
            </a:r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48BF-B08B-48CE-85D4-69EA1146DE2C}" type="datetime1">
              <a:rPr lang="ro-RO" smtClean="0"/>
              <a:t>03.07.2018</a:t>
            </a:fld>
            <a:endParaRPr lang="ro-RO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906B7F-5381-4D4A-9331-F9495EB2F523}" type="slidenum">
              <a:rPr lang="ro-RO" smtClean="0"/>
              <a:t>‹#›</a:t>
            </a:fld>
            <a:endParaRPr lang="ro-RO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smtClean="0"/>
              <a:t>*page number</a:t>
            </a:r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34EED7A1-C8C3-40BB-9C73-F8192C3ED0F1}" type="datetime1">
              <a:rPr lang="ro-RO" smtClean="0"/>
              <a:t>03.07.2018</a:t>
            </a:fld>
            <a:endParaRPr lang="ro-RO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CB906B7F-5381-4D4A-9331-F9495EB2F523}" type="slidenum">
              <a:rPr lang="ro-RO" smtClean="0"/>
              <a:t>‹#›</a:t>
            </a:fld>
            <a:endParaRPr lang="ro-RO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r>
              <a:rPr lang="ro-RO" smtClean="0"/>
              <a:t>*page number</a:t>
            </a:r>
            <a:endParaRPr lang="ro-RO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97C2-EFC4-40BD-92FB-76DA5CE81FD7}" type="datetime1">
              <a:rPr lang="ro-RO" smtClean="0"/>
              <a:t>03.07.2018</a:t>
            </a:fld>
            <a:endParaRPr lang="ro-RO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906B7F-5381-4D4A-9331-F9495EB2F523}" type="slidenum">
              <a:rPr lang="ro-RO" smtClean="0"/>
              <a:t>‹#›</a:t>
            </a:fld>
            <a:endParaRPr lang="ro-RO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smtClean="0"/>
              <a:t>*page number</a:t>
            </a:r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AB14-2EE3-44DA-8AF3-0ED373B94452}" type="datetime1">
              <a:rPr lang="ro-RO" smtClean="0"/>
              <a:t>03.07.2018</a:t>
            </a:fld>
            <a:endParaRPr lang="ro-RO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906B7F-5381-4D4A-9331-F9495EB2F523}" type="slidenum">
              <a:rPr lang="ro-RO" smtClean="0"/>
              <a:t>‹#›</a:t>
            </a:fld>
            <a:endParaRPr lang="ro-RO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smtClean="0"/>
              <a:t>*page number</a:t>
            </a:r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F4A5-1CFB-402A-90DC-688710312E2A}" type="datetime1">
              <a:rPr lang="ro-RO" smtClean="0"/>
              <a:t>03.07.2018</a:t>
            </a:fld>
            <a:endParaRPr lang="ro-R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906B7F-5381-4D4A-9331-F9495EB2F523}" type="slidenum">
              <a:rPr lang="ro-RO" smtClean="0"/>
              <a:t>‹#›</a:t>
            </a:fld>
            <a:endParaRPr lang="ro-RO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smtClean="0"/>
              <a:t>*page number</a:t>
            </a:r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C178-CD9C-426B-A5C2-44C46C8FBBC4}" type="datetime1">
              <a:rPr lang="ro-RO" smtClean="0"/>
              <a:t>03.07.2018</a:t>
            </a:fld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906B7F-5381-4D4A-9331-F9495EB2F523}" type="slidenum">
              <a:rPr lang="ro-RO" smtClean="0"/>
              <a:t>‹#›</a:t>
            </a:fld>
            <a:endParaRPr lang="ro-R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smtClean="0"/>
              <a:t>*page number</a:t>
            </a:r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9538-C926-4E52-B0D9-7947189BCEF5}" type="datetime1">
              <a:rPr lang="ro-RO" smtClean="0"/>
              <a:t>03.07.2018</a:t>
            </a:fld>
            <a:endParaRPr lang="ro-RO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906B7F-5381-4D4A-9331-F9495EB2F523}" type="slidenum">
              <a:rPr lang="ro-RO" smtClean="0"/>
              <a:t>‹#›</a:t>
            </a:fld>
            <a:endParaRPr lang="ro-RO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smtClean="0"/>
              <a:t>*page number</a:t>
            </a:r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F696-D3D4-4E7F-B00D-9B94E25387EB}" type="datetime1">
              <a:rPr lang="ro-RO" smtClean="0"/>
              <a:t>03.07.2018</a:t>
            </a:fld>
            <a:endParaRPr lang="ro-RO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906B7F-5381-4D4A-9331-F9495EB2F523}" type="slidenum">
              <a:rPr lang="ro-RO" smtClean="0"/>
              <a:t>‹#›</a:t>
            </a:fld>
            <a:endParaRPr lang="ro-RO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smtClean="0"/>
              <a:t>*page number</a:t>
            </a:r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B906B7F-5381-4D4A-9331-F9495EB2F523}" type="slidenum">
              <a:rPr lang="ro-RO" smtClean="0"/>
              <a:t>‹#›</a:t>
            </a:fld>
            <a:endParaRPr lang="ro-RO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8F11726-AC1D-49B1-8E8C-778E70B8B00E}" type="datetime1">
              <a:rPr lang="ro-RO" smtClean="0"/>
              <a:t>03.07.2018</a:t>
            </a:fld>
            <a:endParaRPr lang="ro-R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ro-RO" smtClean="0"/>
              <a:t>*page number</a:t>
            </a:r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o-RO" sz="2000" dirty="0" smtClean="0"/>
              <a:t> Absolvent  Timofte Samuel</a:t>
            </a:r>
          </a:p>
          <a:p>
            <a:endParaRPr lang="ro-RO" sz="2000" dirty="0" smtClean="0"/>
          </a:p>
          <a:p>
            <a:r>
              <a:rPr lang="ro-RO" sz="2000" dirty="0" smtClean="0"/>
              <a:t>Coordonator Lect. dr. Vlad Rădulescu</a:t>
            </a:r>
            <a:endParaRPr lang="ro-RO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/>
            </a:r>
            <a:br>
              <a:rPr lang="ro-RO" sz="4800" dirty="0" smtClean="0"/>
            </a:br>
            <a:r>
              <a:rPr lang="ro-RO" sz="4800" dirty="0" smtClean="0"/>
              <a:t>Mobile Control</a:t>
            </a:r>
            <a:endParaRPr lang="ro-RO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fld id="{77112F16-560A-4D6D-A598-D5BD8295163B}" type="slidenum">
              <a:rPr lang="ro-RO" smtClean="0"/>
              <a:t>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0383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1268760"/>
            <a:ext cx="5472608" cy="3960440"/>
          </a:xfrm>
        </p:spPr>
        <p:txBody>
          <a:bodyPr>
            <a:normAutofit/>
          </a:bodyPr>
          <a:lstStyle/>
          <a:p>
            <a:pPr algn="l"/>
            <a:r>
              <a:rPr lang="ro-RO" dirty="0" smtClean="0"/>
              <a:t>	Conceptul Mobile Control  este un concept puternic, cu aplicabilitate directă în industria automotive.</a:t>
            </a:r>
          </a:p>
          <a:p>
            <a:pPr algn="l"/>
            <a:r>
              <a:rPr lang="ro-RO" dirty="0"/>
              <a:t>	</a:t>
            </a:r>
            <a:r>
              <a:rPr lang="ro-RO" dirty="0" smtClean="0"/>
              <a:t>Lucrarea de licenta prezentata arată o versiune minimală a conceptului, cu mici eșecuri: implementarea </a:t>
            </a:r>
            <a:r>
              <a:rPr lang="ro-RO" dirty="0"/>
              <a:t>trimiterii mesajului CAN a fost facută 100%, dar nu funcționează complet datorită esuării sincronizării </a:t>
            </a:r>
            <a:r>
              <a:rPr lang="ro-RO" dirty="0" smtClean="0"/>
              <a:t>între cele 3 platforme de dezvoltare (Windows – Eclipse, Raspian – Server, Android – Client).</a:t>
            </a:r>
          </a:p>
          <a:p>
            <a:pPr algn="l"/>
            <a:r>
              <a:rPr lang="ro-RO" dirty="0"/>
              <a:t>	</a:t>
            </a:r>
            <a:r>
              <a:rPr lang="ro-RO" dirty="0" smtClean="0"/>
              <a:t>De mentionat ca si contributie majoră pentru acest proiect a fost și configurarea Raspberry Py (routere wi-fi, comenzi linux, hotspot ...etc).</a:t>
            </a:r>
          </a:p>
          <a:p>
            <a:pPr algn="l"/>
            <a:endParaRPr lang="ro-RO" dirty="0" smtClean="0"/>
          </a:p>
          <a:p>
            <a:pPr algn="l"/>
            <a:endParaRPr lang="ro-RO" dirty="0"/>
          </a:p>
          <a:p>
            <a:pPr algn="l"/>
            <a:r>
              <a:rPr lang="ro-RO" dirty="0" smtClean="0"/>
              <a:t>OBS: Nu am insistat în prezentarea componentei server, deoarece este cod ”open source”, preluat și prelucrat sa funcționeze, unde am descris mai apoi funcționalitățile descrise pentru trimiterea corectă a unui mesaj de CAN.</a:t>
            </a:r>
            <a:endParaRPr lang="ro-RO" dirty="0"/>
          </a:p>
          <a:p>
            <a:pPr algn="l"/>
            <a:endParaRPr lang="ro-RO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332656"/>
            <a:ext cx="3962400" cy="728464"/>
          </a:xfrm>
        </p:spPr>
        <p:txBody>
          <a:bodyPr/>
          <a:lstStyle/>
          <a:p>
            <a:r>
              <a:rPr lang="ro-RO" dirty="0"/>
              <a:t>Concluzii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fld id="{77112F16-560A-4D6D-A598-D5BD8295163B}" type="slidenum">
              <a:rPr lang="ro-RO" smtClean="0"/>
              <a:t>10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3573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5776" y="2420888"/>
            <a:ext cx="4005808" cy="3600400"/>
          </a:xfrm>
        </p:spPr>
        <p:txBody>
          <a:bodyPr>
            <a:noAutofit/>
          </a:bodyPr>
          <a:lstStyle/>
          <a:p>
            <a:r>
              <a:rPr lang="ro-RO" sz="2400" dirty="0" smtClean="0"/>
              <a:t>Automotive</a:t>
            </a:r>
          </a:p>
          <a:p>
            <a:r>
              <a:rPr lang="ro-RO" sz="2400" dirty="0" smtClean="0"/>
              <a:t>High Speed CAN</a:t>
            </a:r>
          </a:p>
          <a:p>
            <a:r>
              <a:rPr lang="ro-RO" sz="2400" dirty="0" smtClean="0"/>
              <a:t>Mobile Control Concept</a:t>
            </a:r>
          </a:p>
          <a:p>
            <a:r>
              <a:rPr lang="ro-RO" sz="2400" dirty="0" smtClean="0"/>
              <a:t>Implementare</a:t>
            </a:r>
          </a:p>
          <a:p>
            <a:r>
              <a:rPr lang="ro-RO" sz="2400" dirty="0" smtClean="0"/>
              <a:t>Interfată dinamică</a:t>
            </a:r>
          </a:p>
          <a:p>
            <a:r>
              <a:rPr lang="ro-RO" sz="2400" dirty="0" smtClean="0"/>
              <a:t>Trimitere mesaj CAN</a:t>
            </a:r>
          </a:p>
          <a:p>
            <a:r>
              <a:rPr lang="ro-RO" sz="2400" dirty="0" smtClean="0"/>
              <a:t>Tehnologii</a:t>
            </a:r>
          </a:p>
          <a:p>
            <a:r>
              <a:rPr lang="ro-RO" sz="2400" dirty="0" smtClean="0"/>
              <a:t>Concluzii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260648"/>
            <a:ext cx="3962400" cy="2133600"/>
          </a:xfrm>
        </p:spPr>
        <p:txBody>
          <a:bodyPr>
            <a:normAutofit/>
          </a:bodyPr>
          <a:lstStyle/>
          <a:p>
            <a:r>
              <a:rPr lang="ro-RO" sz="4800" dirty="0" smtClean="0"/>
              <a:t>Curpins</a:t>
            </a:r>
            <a:endParaRPr lang="ro-RO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fld id="{77112F16-560A-4D6D-A598-D5BD8295163B}" type="slidenum">
              <a:rPr lang="ro-RO" smtClean="0"/>
              <a:t>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3021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6264696" cy="1224136"/>
          </a:xfrm>
        </p:spPr>
        <p:txBody>
          <a:bodyPr>
            <a:normAutofit/>
          </a:bodyPr>
          <a:lstStyle/>
          <a:p>
            <a:pPr algn="l"/>
            <a:r>
              <a:rPr lang="ro-RO" dirty="0" smtClean="0"/>
              <a:t>	Din 1890 se încearcă dezvoltarea siguranței, confortului si tehnologiei oferite de un automobil. Și cu peste 50 de milioane de unități vândute, piața auto reprezintă una dintre cele mai mari </a:t>
            </a:r>
            <a:r>
              <a:rPr lang="ro-RO" dirty="0" smtClean="0"/>
              <a:t>ramuri </a:t>
            </a:r>
            <a:r>
              <a:rPr lang="ro-RO" dirty="0" smtClean="0"/>
              <a:t>ale industriei. Având aceste două informații în gând putem vedea de ce și industria automotive, industrie care include și ramură interconectată cu informatica, prosperă și se dezvoltă atât de mult.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116632"/>
            <a:ext cx="3962400" cy="504056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>Automotive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fld id="{77112F16-560A-4D6D-A598-D5BD8295163B}" type="slidenum">
              <a:rPr lang="ro-RO" smtClean="0"/>
              <a:t>3</a:t>
            </a:fld>
            <a:endParaRPr lang="ro-RO" dirty="0"/>
          </a:p>
        </p:txBody>
      </p:sp>
      <p:pic>
        <p:nvPicPr>
          <p:cNvPr id="5" name="Picture 4" descr="https://corporate.ford.com/content/dam/corporate/en/company/history/1896_Ford_Quadricycl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2232248" cy="18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ini pentru tesla roads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5" y="2195071"/>
            <a:ext cx="3052567" cy="180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415926" y="4068362"/>
            <a:ext cx="6264696" cy="20249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“</a:t>
            </a:r>
            <a:r>
              <a:rPr lang="en-US" dirty="0" err="1"/>
              <a:t>quadricycle</a:t>
            </a:r>
            <a:r>
              <a:rPr lang="en-US" dirty="0"/>
              <a:t>” </a:t>
            </a:r>
            <a:r>
              <a:rPr lang="ro-RO" dirty="0" smtClean="0"/>
              <a:t> - </a:t>
            </a:r>
            <a:r>
              <a:rPr lang="en-US" dirty="0"/>
              <a:t>Henry </a:t>
            </a:r>
            <a:r>
              <a:rPr lang="en-US" dirty="0" smtClean="0"/>
              <a:t>Ford</a:t>
            </a:r>
            <a:r>
              <a:rPr lang="ro-RO" dirty="0"/>
              <a:t>		</a:t>
            </a:r>
            <a:r>
              <a:rPr lang="ro-RO" dirty="0" smtClean="0"/>
              <a:t>Tesla Roadster</a:t>
            </a:r>
          </a:p>
          <a:p>
            <a:pPr algn="l"/>
            <a:r>
              <a:rPr lang="en-US" dirty="0" smtClean="0"/>
              <a:t> </a:t>
            </a:r>
            <a:r>
              <a:rPr lang="ro-RO" dirty="0" smtClean="0"/>
              <a:t>	</a:t>
            </a:r>
          </a:p>
          <a:p>
            <a:pPr algn="l"/>
            <a:endParaRPr lang="ro-RO" dirty="0"/>
          </a:p>
          <a:p>
            <a:pPr algn="l"/>
            <a:r>
              <a:rPr lang="ro-RO" dirty="0" smtClean="0"/>
              <a:t>	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/>
              <a:t>parcursul</a:t>
            </a:r>
            <a:r>
              <a:rPr lang="en-US" dirty="0"/>
              <a:t> </a:t>
            </a:r>
            <a:r>
              <a:rPr lang="en-US" dirty="0" err="1"/>
              <a:t>evoluției</a:t>
            </a:r>
            <a:r>
              <a:rPr lang="en-US" dirty="0"/>
              <a:t> </a:t>
            </a:r>
            <a:r>
              <a:rPr lang="en-US" dirty="0" err="1"/>
              <a:t>mașinilor</a:t>
            </a:r>
            <a:r>
              <a:rPr lang="en-US" dirty="0"/>
              <a:t>, au </a:t>
            </a:r>
            <a:r>
              <a:rPr lang="en-US" dirty="0" err="1"/>
              <a:t>aparut</a:t>
            </a:r>
            <a:r>
              <a:rPr lang="en-US" dirty="0"/>
              <a:t> ECU-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specifice</a:t>
            </a:r>
            <a:r>
              <a:rPr lang="en-US" dirty="0"/>
              <a:t> automotive</a:t>
            </a:r>
            <a:r>
              <a:rPr lang="en-US" dirty="0" smtClean="0"/>
              <a:t>,</a:t>
            </a:r>
            <a:r>
              <a:rPr lang="en-US" dirty="0"/>
              <a:t> Electronic Control Unit,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termen</a:t>
            </a:r>
            <a:r>
              <a:rPr lang="en-US" dirty="0"/>
              <a:t> </a:t>
            </a:r>
            <a:r>
              <a:rPr lang="en-US" dirty="0" err="1"/>
              <a:t>aproape</a:t>
            </a:r>
            <a:r>
              <a:rPr lang="en-US" dirty="0"/>
              <a:t> generic care se </a:t>
            </a:r>
            <a:r>
              <a:rPr lang="en-US" dirty="0" err="1"/>
              <a:t>referă</a:t>
            </a:r>
            <a:r>
              <a:rPr lang="en-US" dirty="0"/>
              <a:t> la </a:t>
            </a:r>
            <a:r>
              <a:rPr lang="en-US" dirty="0" err="1"/>
              <a:t>partea</a:t>
            </a:r>
            <a:r>
              <a:rPr lang="en-US" dirty="0"/>
              <a:t> de embedded system care </a:t>
            </a:r>
            <a:r>
              <a:rPr lang="en-US" dirty="0" err="1"/>
              <a:t>controlează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subsiteme</a:t>
            </a:r>
            <a:r>
              <a:rPr lang="en-US" dirty="0"/>
              <a:t> ale </a:t>
            </a:r>
            <a:r>
              <a:rPr lang="en-US" dirty="0" err="1"/>
              <a:t>vihiculului</a:t>
            </a:r>
            <a:r>
              <a:rPr lang="en-US" dirty="0"/>
              <a:t>.</a:t>
            </a:r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330285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72" y="1052736"/>
            <a:ext cx="6408712" cy="2088232"/>
          </a:xfrm>
        </p:spPr>
        <p:txBody>
          <a:bodyPr>
            <a:normAutofit/>
          </a:bodyPr>
          <a:lstStyle/>
          <a:p>
            <a:pPr algn="l"/>
            <a:r>
              <a:rPr lang="ro-RO" sz="1800" dirty="0" smtClean="0"/>
              <a:t>	</a:t>
            </a:r>
            <a:r>
              <a:rPr lang="en-US" sz="1800" dirty="0" smtClean="0"/>
              <a:t>Un </a:t>
            </a:r>
            <a:r>
              <a:rPr lang="en-US" sz="1800" dirty="0" err="1"/>
              <a:t>automobil</a:t>
            </a:r>
            <a:r>
              <a:rPr lang="en-US" sz="1800" dirty="0"/>
              <a:t> modern are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medie</a:t>
            </a:r>
            <a:r>
              <a:rPr lang="en-US" sz="1800" dirty="0"/>
              <a:t> 70 de </a:t>
            </a:r>
            <a:r>
              <a:rPr lang="en-US" sz="1800" dirty="0" err="1"/>
              <a:t>componente</a:t>
            </a:r>
            <a:r>
              <a:rPr lang="en-US" sz="1800" dirty="0"/>
              <a:t> </a:t>
            </a:r>
            <a:r>
              <a:rPr lang="en-US" sz="1800" dirty="0" err="1"/>
              <a:t>electronice</a:t>
            </a:r>
            <a:r>
              <a:rPr lang="en-US" sz="1800" dirty="0"/>
              <a:t> (ECU),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sistemele</a:t>
            </a:r>
            <a:r>
              <a:rPr lang="en-US" sz="1800" dirty="0"/>
              <a:t> sale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subsisteme</a:t>
            </a:r>
            <a:r>
              <a:rPr lang="en-US" sz="1800" dirty="0" smtClean="0"/>
              <a:t>.</a:t>
            </a:r>
            <a:r>
              <a:rPr lang="ro-RO" sz="1800" dirty="0" smtClean="0"/>
              <a:t> Componente care deobicei  sunt nevoite să comunice între ele. Aici intervine un protocol dezvoltat de Bosch, CAN, Control Area Network.</a:t>
            </a:r>
          </a:p>
          <a:p>
            <a:pPr algn="l"/>
            <a:r>
              <a:rPr lang="ro-RO" sz="1800" dirty="0"/>
              <a:t>	</a:t>
            </a:r>
            <a:r>
              <a:rPr lang="ro-RO" sz="1800" dirty="0" smtClean="0"/>
              <a:t>Pe scurt, </a:t>
            </a:r>
            <a:r>
              <a:rPr lang="ro-RO" sz="1800" dirty="0"/>
              <a:t>a</a:t>
            </a:r>
            <a:r>
              <a:rPr lang="en-US" sz="1800" dirty="0" err="1" smtClean="0"/>
              <a:t>rhitectura</a:t>
            </a:r>
            <a:r>
              <a:rPr lang="en-US" sz="1800" dirty="0" smtClean="0"/>
              <a:t> </a:t>
            </a:r>
            <a:r>
              <a:rPr lang="en-US" sz="1800" dirty="0"/>
              <a:t>CAN </a:t>
            </a:r>
            <a:r>
              <a:rPr lang="en-US" sz="1800" dirty="0" err="1"/>
              <a:t>este</a:t>
            </a:r>
            <a:r>
              <a:rPr lang="en-US" sz="1800" dirty="0"/>
              <a:t> un multi-master serial bus standard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conexiunea</a:t>
            </a:r>
            <a:r>
              <a:rPr lang="en-US" sz="1800" dirty="0"/>
              <a:t> </a:t>
            </a:r>
            <a:r>
              <a:rPr lang="en-US" sz="1800" dirty="0" err="1"/>
              <a:t>componetelor</a:t>
            </a:r>
            <a:r>
              <a:rPr lang="en-US" sz="1800" dirty="0"/>
              <a:t> </a:t>
            </a:r>
            <a:r>
              <a:rPr lang="en-US" sz="1800" dirty="0" err="1" smtClean="0"/>
              <a:t>electronice</a:t>
            </a:r>
            <a:r>
              <a:rPr lang="ro-RO" sz="1800" dirty="0" smtClean="0"/>
              <a:t>.</a:t>
            </a:r>
          </a:p>
          <a:p>
            <a:pPr algn="l"/>
            <a:endParaRPr lang="ro-RO" sz="1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-3648"/>
            <a:ext cx="3962400" cy="1200400"/>
          </a:xfrm>
        </p:spPr>
        <p:txBody>
          <a:bodyPr/>
          <a:lstStyle/>
          <a:p>
            <a:r>
              <a:rPr lang="ro-RO" dirty="0"/>
              <a:t>High Speed </a:t>
            </a:r>
            <a:r>
              <a:rPr lang="ro-RO" dirty="0" smtClean="0"/>
              <a:t>CAN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fld id="{77112F16-560A-4D6D-A598-D5BD8295163B}" type="slidenum">
              <a:rPr lang="ro-RO" smtClean="0"/>
              <a:t>4</a:t>
            </a:fld>
            <a:endParaRPr lang="ro-RO" dirty="0"/>
          </a:p>
        </p:txBody>
      </p:sp>
      <p:pic>
        <p:nvPicPr>
          <p:cNvPr id="2049" name="Picture 3" descr="Description: https://upload.wikimedia.org/wikipedia/commons/thumb/1/1a/ISO11898-2.svg/744px-ISO11898-2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78" y="3825044"/>
            <a:ext cx="594360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2714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20153" y="3356992"/>
            <a:ext cx="6408712" cy="468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1 </a:t>
            </a:r>
            <a:r>
              <a:rPr lang="en-US" sz="1800" dirty="0" err="1"/>
              <a:t>și</a:t>
            </a:r>
            <a:r>
              <a:rPr lang="en-US" sz="1800" dirty="0"/>
              <a:t> 0 logic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protocolul</a:t>
            </a:r>
            <a:r>
              <a:rPr lang="en-US" sz="1800" dirty="0"/>
              <a:t> CAN</a:t>
            </a:r>
            <a:endParaRPr lang="ro-RO" sz="1800" dirty="0" smtClean="0"/>
          </a:p>
        </p:txBody>
      </p:sp>
    </p:spTree>
    <p:extLst>
      <p:ext uri="{BB962C8B-B14F-4D97-AF65-F5344CB8AC3E}">
        <p14:creationId xmlns:p14="http://schemas.microsoft.com/office/powerpoint/2010/main" val="350454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124744"/>
            <a:ext cx="5904656" cy="1008112"/>
          </a:xfrm>
        </p:spPr>
        <p:txBody>
          <a:bodyPr>
            <a:normAutofit/>
          </a:bodyPr>
          <a:lstStyle/>
          <a:p>
            <a:r>
              <a:rPr lang="ro-RO" dirty="0" smtClean="0"/>
              <a:t>Diagnoză wi-fi</a:t>
            </a:r>
          </a:p>
          <a:p>
            <a:r>
              <a:rPr lang="ro-RO" dirty="0" smtClean="0"/>
              <a:t>Control de la distanță</a:t>
            </a:r>
          </a:p>
          <a:p>
            <a:endParaRPr lang="ro-RO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60648"/>
            <a:ext cx="3962400" cy="792088"/>
          </a:xfrm>
        </p:spPr>
        <p:txBody>
          <a:bodyPr/>
          <a:lstStyle/>
          <a:p>
            <a:r>
              <a:rPr lang="ro-RO" dirty="0"/>
              <a:t>Mobile Control Concept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fld id="{77112F16-560A-4D6D-A598-D5BD8295163B}" type="slidenum">
              <a:rPr lang="ro-RO" smtClean="0"/>
              <a:t>5</a:t>
            </a:fld>
            <a:endParaRPr lang="ro-RO" dirty="0"/>
          </a:p>
        </p:txBody>
      </p:sp>
      <p:pic>
        <p:nvPicPr>
          <p:cNvPr id="3074" name="Picture 2" descr="Imagini pentru androi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0926"/>
            <a:ext cx="2806307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Imagini pentru car animate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7" name="AutoShape 6" descr="Imagini pentru car animate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8" name="AutoShape 8" descr="Imagini pentru car animated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9" name="AutoShape 10" descr="Imagini pentru car animated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pic>
        <p:nvPicPr>
          <p:cNvPr id="3084" name="Picture 12" descr="Imagini pentru car carto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803" y="1970621"/>
            <a:ext cx="3407024" cy="191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ini pentru doble arro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37012" y="2543468"/>
            <a:ext cx="600825" cy="77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Imagini pentru ob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509120"/>
            <a:ext cx="45624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ubtitle 2"/>
          <p:cNvSpPr txBox="1">
            <a:spLocks/>
          </p:cNvSpPr>
          <p:nvPr/>
        </p:nvSpPr>
        <p:spPr>
          <a:xfrm>
            <a:off x="516533" y="4329100"/>
            <a:ext cx="5904656" cy="360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dirty="0" smtClean="0"/>
              <a:t>Mufă Obd</a:t>
            </a:r>
          </a:p>
          <a:p>
            <a:pPr algn="ctr"/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29623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3501008"/>
            <a:ext cx="4005808" cy="2871936"/>
          </a:xfrm>
        </p:spPr>
        <p:txBody>
          <a:bodyPr>
            <a:normAutofit/>
          </a:bodyPr>
          <a:lstStyle/>
          <a:p>
            <a:pPr algn="l"/>
            <a:r>
              <a:rPr lang="ro-RO" dirty="0" smtClean="0"/>
              <a:t>Andoid – Raspberry Py via wi-fi</a:t>
            </a:r>
          </a:p>
          <a:p>
            <a:pPr algn="l"/>
            <a:r>
              <a:rPr lang="ro-RO" dirty="0" smtClean="0"/>
              <a:t>Raspberry Py – ECU via CAN</a:t>
            </a:r>
          </a:p>
          <a:p>
            <a:pPr algn="l"/>
            <a:endParaRPr lang="ro-RO" dirty="0"/>
          </a:p>
          <a:p>
            <a:pPr algn="l"/>
            <a:r>
              <a:rPr lang="ro-RO" dirty="0" smtClean="0"/>
              <a:t>Interfață dinamică client = gamă largă de </a:t>
            </a:r>
          </a:p>
          <a:p>
            <a:pPr algn="l"/>
            <a:r>
              <a:rPr lang="ro-RO" dirty="0" smtClean="0"/>
              <a:t>Utilitate.</a:t>
            </a:r>
          </a:p>
          <a:p>
            <a:pPr algn="l"/>
            <a:endParaRPr lang="ro-RO" dirty="0"/>
          </a:p>
          <a:p>
            <a:pPr algn="l"/>
            <a:endParaRPr lang="ro-RO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404664"/>
            <a:ext cx="3962400" cy="512440"/>
          </a:xfrm>
        </p:spPr>
        <p:txBody>
          <a:bodyPr>
            <a:normAutofit fontScale="90000"/>
          </a:bodyPr>
          <a:lstStyle/>
          <a:p>
            <a:r>
              <a:rPr lang="ro-RO" dirty="0"/>
              <a:t>Implementare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fld id="{77112F16-560A-4D6D-A598-D5BD8295163B}" type="slidenum">
              <a:rPr lang="ro-RO" smtClean="0"/>
              <a:t>6</a:t>
            </a:fld>
            <a:endParaRPr lang="ro-RO" dirty="0"/>
          </a:p>
        </p:txBody>
      </p:sp>
      <p:pic>
        <p:nvPicPr>
          <p:cNvPr id="6" name="Picture 5" descr="Image result for raspberry pi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533" y="1467859"/>
            <a:ext cx="2815069" cy="1769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12" descr="Imagini pentru car carto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803" y="4146503"/>
            <a:ext cx="3407024" cy="191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ini pentru androi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" y="1467859"/>
            <a:ext cx="2806307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Imagini pentru doble arro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37012" y="1942644"/>
            <a:ext cx="600825" cy="77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Imagini pentru doble arro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512949" y="3460713"/>
            <a:ext cx="600825" cy="77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32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1052736"/>
            <a:ext cx="6408712" cy="1152128"/>
          </a:xfrm>
        </p:spPr>
        <p:txBody>
          <a:bodyPr>
            <a:normAutofit lnSpcReduction="10000"/>
          </a:bodyPr>
          <a:lstStyle/>
          <a:p>
            <a:pPr algn="l"/>
            <a:r>
              <a:rPr lang="ro-RO" dirty="0" smtClean="0"/>
              <a:t>	Interfață generată dintr-un JSON stocal local (în concept primit de la server). Oferă  posibilitatea unei aplicați ce nu necesită informații despre automobilul pe care se vrea diagnoză.</a:t>
            </a:r>
          </a:p>
          <a:p>
            <a:pPr algn="l"/>
            <a:r>
              <a:rPr lang="ro-RO" dirty="0" smtClean="0"/>
              <a:t>	Au mai fost implementate functionalități de baza ale platformei Android (meniu Android, activități, tranziții).</a:t>
            </a:r>
          </a:p>
          <a:p>
            <a:pPr algn="l"/>
            <a:endParaRPr lang="ro-RO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3962400" cy="584448"/>
          </a:xfrm>
        </p:spPr>
        <p:txBody>
          <a:bodyPr/>
          <a:lstStyle/>
          <a:p>
            <a:r>
              <a:rPr lang="ro-RO" dirty="0" smtClean="0"/>
              <a:t>Interfață dinamică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fld id="{77112F16-560A-4D6D-A598-D5BD8295163B}" type="slidenum">
              <a:rPr lang="ro-RO" smtClean="0"/>
              <a:t>7</a:t>
            </a:fld>
            <a:endParaRPr lang="ro-RO" dirty="0"/>
          </a:p>
        </p:txBody>
      </p:sp>
      <p:pic>
        <p:nvPicPr>
          <p:cNvPr id="5" name="Picture 4" descr="C:\Users\uidk9044\Desktop\Licenta\Screenshot_2012-01-01-03-30-2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20888"/>
            <a:ext cx="4492625" cy="3450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277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908720"/>
            <a:ext cx="6336704" cy="2088232"/>
          </a:xfrm>
        </p:spPr>
        <p:txBody>
          <a:bodyPr>
            <a:normAutofit/>
          </a:bodyPr>
          <a:lstStyle/>
          <a:p>
            <a:pPr algn="l"/>
            <a:r>
              <a:rPr lang="ro-RO" dirty="0" smtClean="0"/>
              <a:t>	Mesajele de CAN se trimit ciclic pe BUS-ul de CAN. Deci pentru ca aplicația să se comporte ca un ECU adevarat, dupa ce a compus mesajul de CAN, stocat într-o structură, a creat un JSON cu toată informația necesară serverului.</a:t>
            </a:r>
          </a:p>
          <a:p>
            <a:pPr algn="l"/>
            <a:r>
              <a:rPr lang="ro-RO" dirty="0" smtClean="0"/>
              <a:t>	La nivel de server s-a implementat funționalitatea descrisa in codul de mai jos care desface JSON-ul primit și trimite informatia direct pe BUS-ul de CAN, folosind CanInterface, o interfață dedicata modulului de CAN montat pe Raspberry Py.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332656"/>
            <a:ext cx="3962400" cy="512440"/>
          </a:xfrm>
        </p:spPr>
        <p:txBody>
          <a:bodyPr>
            <a:normAutofit fontScale="90000"/>
          </a:bodyPr>
          <a:lstStyle/>
          <a:p>
            <a:r>
              <a:rPr lang="ro-RO" dirty="0"/>
              <a:t>Trimitere mesaj CAN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fld id="{77112F16-560A-4D6D-A598-D5BD8295163B}" type="slidenum">
              <a:rPr lang="ro-RO" smtClean="0"/>
              <a:t>8</a:t>
            </a:fld>
            <a:endParaRPr lang="ro-RO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2780928"/>
            <a:ext cx="44672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052736"/>
            <a:ext cx="5832648" cy="4824536"/>
          </a:xfrm>
        </p:spPr>
        <p:txBody>
          <a:bodyPr>
            <a:normAutofit/>
          </a:bodyPr>
          <a:lstStyle/>
          <a:p>
            <a:pPr algn="l"/>
            <a:r>
              <a:rPr lang="ro-RO" dirty="0" smtClean="0"/>
              <a:t>	De menționat este faptul ca pentru conexiunea client-server s-au folosit conexiuni de tip websoket. </a:t>
            </a:r>
            <a:endParaRPr lang="ro-RO" dirty="0"/>
          </a:p>
          <a:p>
            <a:pPr algn="l"/>
            <a:r>
              <a:rPr lang="ro-RO" dirty="0" smtClean="0"/>
              <a:t>	Pentru comunicare mai simplă, siguranța datelor și ordonarea mai logică a informației,  am folosit ca și structură pentru transmiterea datelor structură de tip JSON. </a:t>
            </a:r>
            <a:r>
              <a:rPr lang="ro-RO" dirty="0" smtClean="0"/>
              <a:t>Informația necesară generării interfeței și informația transmisă serverului au fost stocate în s</a:t>
            </a:r>
          </a:p>
          <a:p>
            <a:pPr algn="l"/>
            <a:r>
              <a:rPr lang="ro-RO" dirty="0" smtClean="0"/>
              <a:t>tructuri de tip JSON.</a:t>
            </a:r>
          </a:p>
          <a:p>
            <a:pPr algn="l"/>
            <a:r>
              <a:rPr lang="ro-RO" dirty="0"/>
              <a:t>	</a:t>
            </a:r>
            <a:r>
              <a:rPr lang="ro-RO" dirty="0" smtClean="0"/>
              <a:t>Un rînd din tabelul care gestionează interfața dinamică:</a:t>
            </a:r>
          </a:p>
          <a:p>
            <a:pPr algn="l"/>
            <a:endParaRPr lang="ro-RO" dirty="0"/>
          </a:p>
          <a:p>
            <a:pPr algn="l"/>
            <a:endParaRPr lang="ro-RO" dirty="0" smtClean="0"/>
          </a:p>
          <a:p>
            <a:pPr algn="l"/>
            <a:endParaRPr lang="ro-RO" dirty="0"/>
          </a:p>
          <a:p>
            <a:pPr algn="l"/>
            <a:endParaRPr lang="ro-RO" dirty="0" smtClean="0"/>
          </a:p>
          <a:p>
            <a:pPr algn="l"/>
            <a:endParaRPr lang="ro-RO" dirty="0"/>
          </a:p>
          <a:p>
            <a:pPr algn="l"/>
            <a:endParaRPr lang="ro-RO" dirty="0" smtClean="0"/>
          </a:p>
          <a:p>
            <a:pPr algn="l"/>
            <a:endParaRPr lang="ro-RO" dirty="0"/>
          </a:p>
          <a:p>
            <a:pPr algn="l"/>
            <a:endParaRPr lang="ro-RO" dirty="0" smtClean="0"/>
          </a:p>
          <a:p>
            <a:pPr algn="l"/>
            <a:r>
              <a:rPr lang="ro-RO" dirty="0"/>
              <a:t>	</a:t>
            </a:r>
            <a:r>
              <a:rPr lang="ro-RO" dirty="0" smtClean="0"/>
              <a:t>O tehnologie foarte interesantă, care a fost folosită la dezvoltarea componentei server este cross-compile. (complexitate debug pe Raspian, simplitate Eclipse).</a:t>
            </a:r>
            <a:endParaRPr lang="ro-RO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3962400" cy="469032"/>
          </a:xfrm>
        </p:spPr>
        <p:txBody>
          <a:bodyPr>
            <a:normAutofit fontScale="90000"/>
          </a:bodyPr>
          <a:lstStyle/>
          <a:p>
            <a:r>
              <a:rPr lang="ro-RO" dirty="0"/>
              <a:t>Tehnologii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fld id="{77112F16-560A-4D6D-A598-D5BD8295163B}" type="slidenum">
              <a:rPr lang="ro-RO" smtClean="0"/>
              <a:t>9</a:t>
            </a:fld>
            <a:endParaRPr lang="ro-RO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75656" y="2924944"/>
            <a:ext cx="39528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6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253</TotalTime>
  <Words>94</Words>
  <Application>Microsoft Office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Composite</vt:lpstr>
      <vt:lpstr> Mobile Control</vt:lpstr>
      <vt:lpstr>Curpins</vt:lpstr>
      <vt:lpstr>Automotive</vt:lpstr>
      <vt:lpstr>High Speed CAN</vt:lpstr>
      <vt:lpstr>Mobile Control Concept</vt:lpstr>
      <vt:lpstr>Implementare</vt:lpstr>
      <vt:lpstr>Interfață dinamică</vt:lpstr>
      <vt:lpstr>Trimitere mesaj CAN</vt:lpstr>
      <vt:lpstr>Tehnologii</vt:lpstr>
      <vt:lpstr>Concluzii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Control</dc:title>
  <dc:creator>sami</dc:creator>
  <cp:lastModifiedBy>sami</cp:lastModifiedBy>
  <cp:revision>13</cp:revision>
  <dcterms:created xsi:type="dcterms:W3CDTF">2018-07-02T16:40:40Z</dcterms:created>
  <dcterms:modified xsi:type="dcterms:W3CDTF">2018-07-03T15:33:39Z</dcterms:modified>
</cp:coreProperties>
</file>