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FF23-B602-4B2D-863F-CC74174C47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4264-B634-4D49-9208-629E952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77" y="1463736"/>
            <a:ext cx="789732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6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2024-04-23T12:16:34Z</dcterms:created>
  <dcterms:modified xsi:type="dcterms:W3CDTF">2024-04-23T12:19:32Z</dcterms:modified>
</cp:coreProperties>
</file>