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100" d="100"/>
          <a:sy n="100" d="100"/>
        </p:scale>
        <p:origin x="-91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одержимое надстройки &quot;Microsoft Power BI&quot;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745654"/>
                  </p:ext>
                </p:extLst>
              </p:nvPr>
            </p:nvGraphicFramePr>
            <p:xfrm>
              <a:off x="721012" y="205741"/>
              <a:ext cx="10749976" cy="63008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одержимое надстройк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205741"/>
                <a:ext cx="10749976" cy="63008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Надстройка 4" title="Microsoft Power BI">
                <a:extLst>
                  <a:ext uri="{FF2B5EF4-FFF2-40B4-BE49-F238E27FC236}">
                    <a16:creationId xmlns:a16="http://schemas.microsoft.com/office/drawing/2014/main" id="{CBBA7ADA-8C97-1E19-004C-58010A83C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792081"/>
                  </p:ext>
                </p:extLst>
              </p:nvPr>
            </p:nvGraphicFramePr>
            <p:xfrm>
              <a:off x="472440" y="213360"/>
              <a:ext cx="11498580" cy="63703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Надстройка 4" title="Microsoft Power BI">
                <a:extLst>
                  <a:ext uri="{FF2B5EF4-FFF2-40B4-BE49-F238E27FC236}">
                    <a16:creationId xmlns:a16="http://schemas.microsoft.com/office/drawing/2014/main" id="{CBBA7ADA-8C97-1E19-004C-58010A83C1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440" y="213360"/>
                <a:ext cx="11498580" cy="63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18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Надстройка 3" title="Microsoft Power BI">
                <a:extLst>
                  <a:ext uri="{FF2B5EF4-FFF2-40B4-BE49-F238E27FC236}">
                    <a16:creationId xmlns:a16="http://schemas.microsoft.com/office/drawing/2014/main" id="{AE49E8D6-6B9D-6846-CC30-678C087C7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713938"/>
                  </p:ext>
                </p:extLst>
              </p:nvPr>
            </p:nvGraphicFramePr>
            <p:xfrm>
              <a:off x="434340" y="152400"/>
              <a:ext cx="11521440" cy="64998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Надстройка 3" title="Microsoft Power BI">
                <a:extLst>
                  <a:ext uri="{FF2B5EF4-FFF2-40B4-BE49-F238E27FC236}">
                    <a16:creationId xmlns:a16="http://schemas.microsoft.com/office/drawing/2014/main" id="{AE49E8D6-6B9D-6846-CC30-678C087C77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0" y="152400"/>
                <a:ext cx="11521440" cy="64998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936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51f1f9a-cede-4a84-8dec-99b9251437a9}">
  <we:reference id="WA200003233" version="2.0.0.3" store="ru-RU" storeType="OMEX"/>
  <we:alternateReferences/>
  <we:properties>
    <we:property name="Microsoft.Office.CampaignId" value="&quot;none&quot;"/>
    <we:property name="reportUrl" value="&quot;/groups/me/reports/b988e3c1-dc02-40bf-a0e8-cf50e7eec43b/ReportSection?bookmarkGuid=13d8226d-0af0-4eff-8fd4-faaedd1b67d0&amp;bookmarkUsage=1&amp;ctid=03836524-562f-448a-ab34-463197b9acdc&amp;fromEntryPoint=export&quot;"/>
    <we:property name="reportState" value="&quot;CONNECTED&quot;"/>
    <we:property name="reportEmbeddedTime" value="&quot;2023-06-26T12:53:11.640Z&quot;"/>
    <we:property name="creatorSessionId" value="&quot;23b2e0ab-e818-4d69-a53e-5fd5a72bdf11&quot;"/>
    <we:property name="creatorUserId" value="&quot;10032002B775953F&quot;"/>
    <we:property name="creatorTenantId" value="&quot;03836524-562f-448a-ab34-463197b9acdc&quot;"/>
    <we:property name="reportName" value="&quot;Sales Product Data&quot;"/>
    <we:property name="isFiltersActionButtonVisible" value="false"/>
    <we:property name="initialStateBookmark" value="&quot;H4sIAAAAAAAAA+1XzW7TQBB+lcgXLhGynTixe0tDuJT+qEG9oKparyfpVq5trTeloYpUQIIDh0pwACEu8ARRaUVp1TzD5o2YXSfQn1SB9F9CkWN7Zzw73zffrNdbRsDSJCTtObIOxpQhP8quPJRH+L+H527OMvJGlNmm5+dnZiuLMytzldkaDseJYHGUGlNbhiC8CWKJpS0Sqkg4+Gw5b5AwXCBNddcgYQp5IwGexhEJ2QvInNEkeAs6eQM2kzDmRIWsCyJAhd1Ad7zHua2HBZyRUME2oA5UZKOLkMRcDO/zRppd6ZRO21QwPWE1jgRhEQZWY45fsiDwPd+hxPEd17QtU403WCgGLn67tplwxIMo24nioRJskIhCYOikOaTpYIZZIGmL68xrpwz1uMUpLEJDmyLBRBvjIDsrARHE6CD8BR4jOXpcfuq/kj35HY9d2e3v5ORu/11/u/+6/1aVRLuvxs+rHJCmwJgyO8s4krKoGQ5Y/QP3aZYyJVylG/tryIeChQ/EPAA+3dbIHjE+JMrOn0n+xlAhDHykYduOW6JmoQg+NalXdG379kvyGdM+kgeY637/JQLZlb2c/KF7pavPx/jT6HIapoK4fX9rNTncrIim1wg8p+Sanov1K3vFsueMLWIVKWrGnFEk5Wwdq3HYWo8ujevbMNcRhcmPV1Ol2eTQJMMVpXYdKb4/1+uPW9Gg3uZEWd++KP65B3zCq6uEi0n74A4UqrM8fF/hQ2snXkwDmWcgrkHX2IBoLZSJU3Rp0XK8ctF0fdMNyOTL6B3g82Lh38C68UH2UMo9uTfZunEPOzBh8L8DJ1RI1oFembjU9UwLStQqFn2XmnAX3oFftHh2+m8mkUUaMgr8lCiMdcDNv7rQ0ykwSTYdg8weB9oMGuuW8YQh/iz2EglbKuyDaZIy+kDtH3TZUgiHyjoXLhVIj6jrLOvab0xw/e0xCK0gj9SEdk6vUhEnec4U0XBLdqlk2Z4PBdwWWeDRS6zJV7WofEXd7uPX3rE8kD9zam2Rh/d133oBFs2/8h2l2rgl0oRQWCARjJAbkk6iQHHwdyLLK1aYH46TvPrs/S3KTucXjNpb2okPAAA=&quot;"/>
    <we:property name="bookmark" value="&quot;H4sIAAAAAAAAA+1XzW7TQBB+lcgXLhGynTixe0tDuJT+qEG9oKparyfpVq5trTeloYpUQIIDh0pwACEu8ARRaUVp1TzD5o2YXSfQn1SB9F9CkWN7Zzw73zffrNdbRsDSJCTtObIOxpQhP8quPJRH+L+H527OMvJGlNmm5+dnZiuLMytzldkaDseJYHGUGlNbhiC8CWKJpS0Sqkg4+Gw5b5AwXCBNddcgYQp5IwGexhEJ2QvInNEkeAs6eQM2kzDmRIWsCyJAhd1Ad7zHua2HBZyRUME2oA5UZKOLkMRcDO/zRppd6ZRO21QwPWE1jgRhEQZWY45fsiDwPd+hxPEd17QtU403WCgGLn67tplwxIMo24nioRJskIhCYOikOaTpYIZZIGmL68xrpwz1uMUpLEJDmyLBRBvjIDsrARHE6CD8BR4jOXpcfuq/kj35HY9d2e3v5ORu/11/u/+6/1aVRLuvxs+rHJCmwJgyO8s4krKoGQ5Y/QP3aZYyJVylG/tryIeChQ/EPAA+3dbIHjE+JMrOn0n+xlAhDHykYduOW6JmoQg+NalXdG379kvyGdM+kgeY637/JQLZlb2c/KF7pavPx/jT6HIapoK4fX9rNTncrIim1wg8p+Sanov1K3vFsueMLWIVKWrGnFEk5Wwdq3HYWo8ujevbMNcRhcmPV1Ol2eTQJMMVpXYdKb4/1+uPW9Gg3uZEWd++KP65B3zCq6uEi0n74A4UqrM8fF/hQ2snXkwDmWcgrkHX2IBoLZSJU3Rp0XK8ctF0fdMNyOTL6B3g82Lh38C68UH2UMo9uTfZunEPOzBh8L8DJ1RI1oFembjU9UwLStQqFn2XmnAX3oFftHh2+m8mkUUaMgr8lCiMdcDNv7rQ0ykwSTYdg8weB9oMGuuW8YQh/iz2EglbKuyDaZIy+kDtH3TZUgiHyjoXLhVIj6jrLOvab0xw/e0xCK0gj9SEdk6vUhEnec4U0XBLdqlk2Z4PBdwWWeDRS6zJV7WofEXd7uPX3rE8kD9zam2Rh/d133oBFs2/8h2l2rgl0oRQWCARjJAbkk6iQHHwdyLLK1aYH46TvPrs/S3KTucXjNpb2okPAAA=&quot;"/>
    <we:property name="embedUrl" value="&quot;/reportEmbed?reportId=b988e3c1-dc02-40bf-a0e8-cf50e7eec43b&amp;config=eyJjbHVzdGVyVXJsIjoiaHR0cHM6Ly9XQUJJLVdFU1QtRVVST1BFLUYtUFJJTUFSWS1yZWRpcmVjdC5hbmFseXNpcy53aW5kb3dzLm5ldCIsImVtYmVkRmVhdHVyZXMiOnsibW9kZXJuRW1iZWQiOnRydWUsInVzYWdlTWV0cmljc1ZOZXh0Ijp0cnVlfX0%3D&amp;disableSensitivityBanner=true&quot;"/>
    <we:property name="datasetId" value="&quot;20c9737f-1530-4c96-9295-0d933e8eb59d&quot;"/>
    <we:property name="pageName" value="&quot;ReportSection&quot;"/>
    <we:property name="pageDisplayName" value="&quot;Страница 1&quot;"/>
    <we:property name="backgroundColor" value="&quot;#EBEBEB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B4A560B-0C45-4D31-BF19-3E1396F84870}">
  <we:reference id="wa200003233" version="2.0.0.3" store="ru-RU" storeType="OMEX"/>
  <we:alternateReferences>
    <we:reference id="WA200003233" version="2.0.0.3" store="WA200003233" storeType="OMEX"/>
  </we:alternateReferences>
  <we:properties>
    <we:property name="reportUrl" value="&quot;/groups/me/reports/b988e3c1-dc02-40bf-a0e8-cf50e7eec43b/ReportSectiona7f8433dc7617404a8c8?bookmarkGuid=2af1da27-d1fa-474a-a171-b634f943f42d&amp;bookmarkUsage=1&amp;ctid=03836524-562f-448a-ab34-463197b9acdc&amp;fromEntryPoint=export&quot;"/>
    <we:property name="reportName" value="&quot;Sales Product Data&quot;"/>
    <we:property name="reportState" value="&quot;CONNECTED&quot;"/>
    <we:property name="embedUrl" value="&quot;/reportEmbed?reportId=b988e3c1-dc02-40bf-a0e8-cf50e7eec43b&amp;config=eyJjbHVzdGVyVXJsIjoiaHR0cHM6Ly9XQUJJLVdFU1QtRVVST1BFLUYtUFJJTUFSWS1yZWRpcmVjdC5hbmFseXNpcy53aW5kb3dzLm5ldCIsImVtYmVkRmVhdHVyZXMiOnsibW9kZXJuRW1iZWQiOnRydWUsInVzYWdlTWV0cmljc1ZOZXh0Ijp0cnVlfX0%3D&amp;disableSensitivityBanner=true&quot;"/>
    <we:property name="pageName" value="&quot;ReportSectiona7f8433dc7617404a8c8&quot;"/>
    <we:property name="pageDisplayName" value="&quot;Страница 2&quot;"/>
    <we:property name="datasetId" value="&quot;20c9737f-1530-4c96-9295-0d933e8eb59d&quot;"/>
    <we:property name="backgroundColor" value="&quot;#CCCCCC&quot;"/>
    <we:property name="bookmark" value="&quot;H4sIAAAAAAAAA+1Yz28bRRT+V6y99GKh/f2jN8eES0kbxaiXKqrezjy7Wza7q9nZUBNZSotEDyBFQkigqhw49Rq1RJSW9m/Y/Y94M+O0hLgY3JAQgS17Pe+N33zfe9/OG3vP4lld5TC9DjtoXbXa79rD9kX7kt5/outhz7H6VmF8azduXNsYbF27fX2wsU7mspJZWdTW1T1LgpigvJnVDeQqEhlvbfctyPNNmKjRGPIa+1aFoi4LyLPP0UwmlxQNzvoW3qvyUoAKOZIgUYXdpek0prWdDzxaEZjMdnGETBrrFlalkPMxROPY9zzOotCJfNuHmMX0ndp4Nczl89WiGtiwLCRkBQFQtjB2AtfxPXTtKAh4FHtJoOzjLJfzKel0/V4liDdlY1qpfA34LhQMuaXJCawNlz1rMJkInICcD9dPOIdl3uwssI/KRjDcwrF2FTKTU1qDMnybgwRrRincFCUlWNvbb7qvuv3ui+6hqqL2ftQU87zZanin/GwokBLNlaH/BvWQTJNSZAzyU8DPCNvj9qi73x10X1qngWyTpc6KST4XyNuKfGLwMY1heAeEVBpM71I1VQFmx/Kgle7+ruZzPlNdmX+AwPZMeVN7HHpOwnmMcRCl3E8Df3WBnBHMJ+1hd39BjvuXUqJLlVFLYJ8iH9BXFsqjFBzFmhHCh5k43kXc/h9o/Au4z7bPUc3HMjFK9lzm+X6CvucwmzupFyfehSv5h/Z1+yvddPs9akuvuoP/jqhz6kH/q/n9pGKEjWhz7jPH5UHCvZDHXsCWCvscuuG37RHh/HqVXljnGUNxQhnWDtJRTH3QiykqlVksQ+MvuXajZrpnfZwRexP7JuSNCntlDeqMXSFEpnY15sfyOhWulpQcOdIoR3rekuD6JDgPPXtX09aT67OUxdssGzUEDMC1AzvlATq+y1kaRKtvcxsIdSPwvVF+3z0g+T6j11PalA967dNTd9bfPS6B4KtuHefGyigBU8aScZjaEdqeCx5C4lx8SR4R7Jftc8KqznwPiMLrXvuz/pV0qK+v6KnZ9TRNRXH/8tZqdbqmiKkfcj9MUrBtJwTfS1w7ufgi/kgYj1Q/aJ+3v/QUufbFZa3QO7iY9PMkjMKxHTuJg3QjcZcB19v0n7ECDXmtkZIAnWCnH4vbS9nIugKGm1Dggr5AdYSCI/+r3aCvIGVpvqw3qX8L3nSP2ew303kFiMAQAAA=&quot;"/>
    <we:property name="initialStateBookmark" value="&quot;H4sIAAAAAAAAA+1Yz28bRRT+V6y99GKh/f2jN8eES0kbxaiXKqrezjy7Wza7q9nZUBNZSotEDyBFQkigqhw49Rq1RJSW9m/Y/Y94M+O0hLgY3JAQgS17Pe+N33zfe9/OG3vP4lld5TC9DjtoXbXa79rD9kX7kt5/outhz7H6VmF8azduXNsYbF27fX2wsU7mspJZWdTW1T1LgpigvJnVDeQqEhlvbfctyPNNmKjRGPIa+1aFoi4LyLPP0UwmlxQNzvoW3qvyUoAKOZIgUYXdpek0prWdDzxaEZjMdnGETBrrFlalkPMxROPY9zzOotCJfNuHmMX0ndp4Nczl89WiGtiwLCRkBQFQtjB2AtfxPXTtKAh4FHtJoOzjLJfzKel0/V4liDdlY1qpfA34LhQMuaXJCawNlz1rMJkInICcD9dPOIdl3uwssI/KRjDcwrF2FTKTU1qDMnybgwRrRincFCUlWNvbb7qvuv3ui+6hqqL2ftQU87zZanin/GwokBLNlaH/BvWQTJNSZAzyU8DPCNvj9qi73x10X1qngWyTpc6KST4XyNuKfGLwMY1heAeEVBpM71I1VQFmx/Kgle7+ruZzPlNdmX+AwPZMeVN7HHpOwnmMcRCl3E8Df3WBnBHMJ+1hd39BjvuXUqJLlVFLYJ8iH9BXFsqjFBzFmhHCh5k43kXc/h9o/Au4z7bPUc3HMjFK9lzm+X6CvucwmzupFyfehSv5h/Z1+yvddPs9akuvuoP/jqhz6kH/q/n9pGKEjWhz7jPH5UHCvZDHXsCWCvscuuG37RHh/HqVXljnGUNxQhnWDtJRTH3QiykqlVksQ+MvuXajZrpnfZwRexP7JuSNCntlDeqMXSFEpnY15sfyOhWulpQcOdIoR3rekuD6JDgPPXtX09aT67OUxdssGzUEDMC1AzvlATq+y1kaRKtvcxsIdSPwvVF+3z0g+T6j11PalA967dNTd9bfPS6B4KtuHefGyigBU8aScZjaEdqeCx5C4lx8SR4R7Jftc8KqznwPiMLrXvuz/pV0qK+v6KnZ9TRNRXH/8tZqdbqmiKkfcj9MUrBtJwTfS1w7ufgi/kgYj1Q/aJ+3v/QUufbFZa3QO7iY9PMkjMKxHTuJg3QjcZcB19v0n7ECDXmtkZIAnWCnH4vbS9nIugKGm1Dggr5AdYSCI/+r3aCvIGVpvqw3qX8L3nSP2ew303kFiMAQAAA=&quot;"/>
    <we:property name="isFiltersActionButtonVisible" value="false"/>
    <we:property name="reportEmbeddedTime" value="&quot;2023-06-26T13:00:27.602Z&quot;"/>
    <we:property name="creatorTenantId" value="&quot;03836524-562f-448a-ab34-463197b9acdc&quot;"/>
    <we:property name="creatorUserId" value="&quot;10032002B775953F&quot;"/>
    <we:property name="creatorSessionId" value="&quot;15dc1354-1d6d-4de7-a5f4-47402f64308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4994E6F-C1B9-495B-8200-355D90C1BEC4}">
  <we:reference id="wa200003233" version="2.0.0.3" store="ru-RU" storeType="OMEX"/>
  <we:alternateReferences>
    <we:reference id="wa200003233" version="2.0.0.3" store="wa200003233" storeType="OMEX"/>
  </we:alternateReferences>
  <we:properties>
    <we:property name="reportUrl" value="&quot;/groups/me/reports/b988e3c1-dc02-40bf-a0e8-cf50e7eec43b/ReportSection2dbdee5c4969d7c53ac0?bookmarkGuid=eb670e0e-b934-4644-90fa-af5a9f2b6df9&amp;bookmarkUsage=1&amp;ctid=03836524-562f-448a-ab34-463197b9acdc&amp;fromEntryPoint=export&quot;"/>
    <we:property name="reportName" value="&quot;Sales Product Data&quot;"/>
    <we:property name="reportState" value="&quot;CONNECTED&quot;"/>
    <we:property name="embedUrl" value="&quot;/reportEmbed?reportId=b988e3c1-dc02-40bf-a0e8-cf50e7eec43b&amp;config=eyJjbHVzdGVyVXJsIjoiaHR0cHM6Ly9XQUJJLVdFU1QtRVVST1BFLUYtUFJJTUFSWS1yZWRpcmVjdC5hbmFseXNpcy53aW5kb3dzLm5ldCIsImVtYmVkRmVhdHVyZXMiOnsibW9kZXJuRW1iZWQiOnRydWUsInVzYWdlTWV0cmljc1ZOZXh0Ijp0cnVlfX0%3D&amp;disableSensitivityBanner=true&quot;"/>
    <we:property name="pageName" value="&quot;ReportSection2dbdee5c4969d7c53ac0&quot;"/>
    <we:property name="pageDisplayName" value="&quot;Страница 3&quot;"/>
    <we:property name="datasetId" value="&quot;20c9737f-1530-4c96-9295-0d933e8eb59d&quot;"/>
    <we:property name="backgroundColor" value="&quot;#FFFFFF&quot;"/>
    <we:property name="bookmark" value="&quot;H4sIAAAAAAAAA+1YzW7bRhB+FWMvvigFfyST9E1WnB4cJ4YdJIdCCJbcEb0pySWWSyeqYSBtDw3QQ4GiQIsCRYE+geHUqNEi7itQb9TZJVXbkRzZiusIRWBZ1M7+zXzzfbMk9wnjRZ7Q4QOaAlkl1Y/VYfVn9Rd+/47XwyWbtEhW9609fLix2d3eePqgu7mOZpErLrKCrO4TRWUM6jEvSproldD4Wb9FaJJs0Vi3BjQpoEVykIXIaMK/gHowdilZwkGLwIs8EZLqJXcUVaCX3cPh2Ma97U9c3JFGiu/BDkSqtm5DLqRq2g4LGUAnagcrAfOijksjC+cUda9xc/Z4valxrCcyRXmGDmib54S271rghU4YBKFn+XRF2wc8Uc2QcLj+IpcYN6IxzDVeXbZHswgYMcFJKOpY9kk3jiXEVDXN9QudPZGU6RT7jihlBNswMF2Z4mqIeyDCTxlVlBwghFtSIMDGXn0/+nb0cvT16BudRdN7r8wa3Czd3BXPexIQaKYNrX+97qEpFpJHNJlw/IZ8+wXZ9Ud1hN9vqpPqeGn0avRVdaj/ybs8+6B4/lydoipOEM/j0Zfo6lF1uoSXUx3G6OVVIO6jpeBZnDTUP+Paozo+JQFSmmtlhc+Qo5pWOEdIBnJtaJh1l8sx+Z3WWwEtAKsO+mON4qRn54T3qRRlbiK4DQr1D/Rwx2adyPM6bTvw2q4X2cz1Z2r2Ftj/25g0i0v2uYvHpV5vAi1KCe/t2a9GbcdaeYsL3y3UigSPJjwmo8+B1U73RBqK3i6V6v9YPxpZDm+yhJzXYV0xbErbA3sQ+swPO4z6ngfRx1N+fnxPqr8nef/BSsc0VeIZom93D831Df6dVq+nifWa6sw5fJTi+1Kl1mQY+I7TcTyPhYG3ErRtx/Xm1+RNcekn4+vrxt/vlqqjCTSvSZmISjYvXW4tKp2TFrHazMFM+C5Y4IcrjtUJ6SLcWP1Q3wBeEPU8qSgSHoG8kAySAj7g6h8x4DOhnoSh5fXmHIqz8C/+ejx+gMWc3ZMiNdOaR22KO0wG1SK1F5YW4JNd0Gk1QssYH9eDbsb05T4MVA1fmlPJizGY49YG1+Nw57OBV8C5bhj/rgzwNo93zQ73uarRwdBpUuplMCpQPIVlx7KDO5aNn0eWtWo+y5pT5+e/OxR3cUJxrKmh1BIxxdNkc5IlhcJz4W7zfgOMSOaDDUWUsWsvZDt33ImFUsFmrbK8Buo5QNaEaerAJeXJfrs8/bfyvvSgMq4XN3lMXeJBv0789HohSlXkNIItmsEUOiDkNGPAZsBvXp/VycJSxcNkVr70SzVyxsd/AJR0I/LnEwAA&quot;"/>
    <we:property name="initialStateBookmark" value="&quot;H4sIAAAAAAAAA+1YzW7bRhB+FWMvvigFfyST9E1WnB4cJ4YdJIdCCJbcEb0pySWWSyeqYSBtDw3QQ4GiQIsCRYE+geHUqNEi7itQb9TZJVXbkRzZiusIRWBZ1M7+zXzzfbMk9wnjRZ7Q4QOaAlkl1Y/VYfVn9Rd+/47XwyWbtEhW9609fLix2d3eePqgu7mOZpErLrKCrO4TRWUM6jEvSproldD4Wb9FaJJs0Vi3BjQpoEVykIXIaMK/gHowdilZwkGLwIs8EZLqJXcUVaCX3cPh2Ma97U9c3JFGiu/BDkSqtm5DLqRq2g4LGUAnagcrAfOijksjC+cUda9xc/Z4valxrCcyRXmGDmib54S271rghU4YBKFn+XRF2wc8Uc2QcLj+IpcYN6IxzDVeXbZHswgYMcFJKOpY9kk3jiXEVDXN9QudPZGU6RT7jihlBNswMF2Z4mqIeyDCTxlVlBwghFtSIMDGXn0/+nb0cvT16BudRdN7r8wa3Czd3BXPexIQaKYNrX+97qEpFpJHNJlw/IZ8+wXZ9Ud1hN9vqpPqeGn0avRVdaj/ybs8+6B4/lydoipOEM/j0Zfo6lF1uoSXUx3G6OVVIO6jpeBZnDTUP+Paozo+JQFSmmtlhc+Qo5pWOEdIBnJtaJh1l8sx+Z3WWwEtAKsO+mON4qRn54T3qRRlbiK4DQr1D/Rwx2adyPM6bTvw2q4X2cz1Z2r2Ftj/25g0i0v2uYvHpV5vAi1KCe/t2a9GbcdaeYsL3y3UigSPJjwmo8+B1U73RBqK3i6V6v9YPxpZDm+yhJzXYV0xbErbA3sQ+swPO4z6ngfRx1N+fnxPqr8nef/BSsc0VeIZom93D831Df6dVq+nifWa6sw5fJTi+1Kl1mQY+I7TcTyPhYG3ErRtx/Xm1+RNcekn4+vrxt/vlqqjCTSvSZmISjYvXW4tKp2TFrHazMFM+C5Y4IcrjtUJ6SLcWP1Q3wBeEPU8qSgSHoG8kAySAj7g6h8x4DOhnoSh5fXmHIqz8C/+ejx+gMWc3ZMiNdOaR22KO0wG1SK1F5YW4JNd0Gk1QssYH9eDbsb05T4MVA1fmlPJizGY49YG1+Nw57OBV8C5bhj/rgzwNo93zQ73uarRwdBpUuplMCpQPIVlx7KDO5aNn0eWtWo+y5pT5+e/OxR3cUJxrKmh1BIxxdNkc5IlhcJz4W7zfgOMSOaDDUWUsWsvZDt33ImFUsFmrbK8Buo5QNaEaerAJeXJfrs8/bfyvvSgMq4XN3lMXeJBv0789HohSlXkNIItmsEUOiDkNGPAZsBvXp/VycJSxcNkVr70SzVyxsd/AJR0I/LnEwAA&quot;"/>
    <we:property name="isFiltersActionButtonVisible" value="false"/>
    <we:property name="reportEmbeddedTime" value="&quot;2023-06-26T13:01:39.475Z&quot;"/>
    <we:property name="creatorTenantId" value="&quot;03836524-562f-448a-ab34-463197b9acdc&quot;"/>
    <we:property name="creatorUserId" value="&quot;10032002B775953F&quot;"/>
    <we:property name="creatorSessionId" value="&quot;bd5cf3b5-042b-42be-ac44-cf7d9d99ce3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Илья Тимохин</cp:lastModifiedBy>
  <cp:revision>3</cp:revision>
  <dcterms:created xsi:type="dcterms:W3CDTF">2018-06-07T21:39:02Z</dcterms:created>
  <dcterms:modified xsi:type="dcterms:W3CDTF">2023-06-26T13:04:28Z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