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67"/>
  </p:notesMasterIdLst>
  <p:handoutMasterIdLst>
    <p:handoutMasterId r:id="rId68"/>
  </p:handoutMasterIdLst>
  <p:sldIdLst>
    <p:sldId id="256" r:id="rId2"/>
    <p:sldId id="259" r:id="rId3"/>
    <p:sldId id="261" r:id="rId4"/>
    <p:sldId id="262" r:id="rId5"/>
    <p:sldId id="263" r:id="rId6"/>
    <p:sldId id="264"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5" r:id="rId26"/>
    <p:sldId id="286" r:id="rId27"/>
    <p:sldId id="287" r:id="rId28"/>
    <p:sldId id="288" r:id="rId29"/>
    <p:sldId id="289" r:id="rId30"/>
    <p:sldId id="290" r:id="rId31"/>
    <p:sldId id="291" r:id="rId32"/>
    <p:sldId id="292" r:id="rId33"/>
    <p:sldId id="293" r:id="rId34"/>
    <p:sldId id="294"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260" r:id="rId65"/>
    <p:sldId id="258" r:id="rId6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5F5F5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86356" autoAdjust="0"/>
  </p:normalViewPr>
  <p:slideViewPr>
    <p:cSldViewPr>
      <p:cViewPr>
        <p:scale>
          <a:sx n="66" d="100"/>
          <a:sy n="66" d="100"/>
        </p:scale>
        <p:origin x="-150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121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53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2377241-97E0-48D6-9F74-E3855188875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0C40024-4BDA-45C8-9173-30050C603CE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4869FC22-31FB-4365-8DF6-295F3F8343C5}" type="slidenum">
              <a:rPr lang="en-US" smtClean="0"/>
              <a:pPr/>
              <a:t>1</a:t>
            </a:fld>
            <a:endParaRPr lang="en-US" smtClean="0"/>
          </a:p>
        </p:txBody>
      </p:sp>
      <p:sp>
        <p:nvSpPr>
          <p:cNvPr id="16386" name="Rectangle 2"/>
          <p:cNvSpPr>
            <a:spLocks noGrp="1" noRo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a:ln/>
        </p:spPr>
      </p:sp>
      <p:sp>
        <p:nvSpPr>
          <p:cNvPr id="37890" name="Notes Placeholder 2"/>
          <p:cNvSpPr>
            <a:spLocks noGrp="1"/>
          </p:cNvSpPr>
          <p:nvPr>
            <p:ph type="body" idx="1"/>
          </p:nvPr>
        </p:nvSpPr>
        <p:spPr>
          <a:noFill/>
          <a:ln/>
        </p:spPr>
        <p:txBody>
          <a:bodyPr/>
          <a:lstStyle/>
          <a:p>
            <a:pPr eaLnBrk="1" hangingPunct="1"/>
            <a:endParaRPr lang="en-US" smtClean="0"/>
          </a:p>
        </p:txBody>
      </p:sp>
      <p:sp>
        <p:nvSpPr>
          <p:cNvPr id="37891" name="Slide Number Placeholder 3"/>
          <p:cNvSpPr>
            <a:spLocks noGrp="1"/>
          </p:cNvSpPr>
          <p:nvPr>
            <p:ph type="sldNum" sz="quarter" idx="5"/>
          </p:nvPr>
        </p:nvSpPr>
        <p:spPr>
          <a:noFill/>
        </p:spPr>
        <p:txBody>
          <a:bodyPr/>
          <a:lstStyle/>
          <a:p>
            <a:fld id="{BCAE42E8-AD43-4F67-9F8D-DEA54A085D0B}" type="slidenum">
              <a:rPr lang="en-US" smtClean="0"/>
              <a:pPr/>
              <a:t>11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a:ln/>
        </p:spPr>
      </p:sp>
      <p:sp>
        <p:nvSpPr>
          <p:cNvPr id="39938" name="Notes Placeholder 2"/>
          <p:cNvSpPr>
            <a:spLocks noGrp="1"/>
          </p:cNvSpPr>
          <p:nvPr>
            <p:ph type="body" idx="1"/>
          </p:nvPr>
        </p:nvSpPr>
        <p:spPr>
          <a:noFill/>
          <a:ln/>
        </p:spPr>
        <p:txBody>
          <a:bodyPr/>
          <a:lstStyle/>
          <a:p>
            <a:pPr eaLnBrk="1" hangingPunct="1"/>
            <a:endParaRPr lang="en-US" smtClean="0"/>
          </a:p>
        </p:txBody>
      </p:sp>
      <p:sp>
        <p:nvSpPr>
          <p:cNvPr id="39939" name="Slide Number Placeholder 3"/>
          <p:cNvSpPr>
            <a:spLocks noGrp="1"/>
          </p:cNvSpPr>
          <p:nvPr>
            <p:ph type="sldNum" sz="quarter" idx="5"/>
          </p:nvPr>
        </p:nvSpPr>
        <p:spPr>
          <a:noFill/>
        </p:spPr>
        <p:txBody>
          <a:bodyPr/>
          <a:lstStyle/>
          <a:p>
            <a:fld id="{A28F13D3-AE06-4FCA-A206-1531223D312D}" type="slidenum">
              <a:rPr lang="en-US" smtClean="0"/>
              <a:pPr/>
              <a:t>12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a:ln/>
        </p:spPr>
      </p:sp>
      <p:sp>
        <p:nvSpPr>
          <p:cNvPr id="41986" name="Notes Placeholder 2"/>
          <p:cNvSpPr>
            <a:spLocks noGrp="1"/>
          </p:cNvSpPr>
          <p:nvPr>
            <p:ph type="body" idx="1"/>
          </p:nvPr>
        </p:nvSpPr>
        <p:spPr>
          <a:noFill/>
          <a:ln/>
        </p:spPr>
        <p:txBody>
          <a:bodyPr/>
          <a:lstStyle/>
          <a:p>
            <a:pPr eaLnBrk="1" hangingPunct="1"/>
            <a:endParaRPr lang="en-US" smtClean="0"/>
          </a:p>
        </p:txBody>
      </p:sp>
      <p:sp>
        <p:nvSpPr>
          <p:cNvPr id="41987" name="Slide Number Placeholder 3"/>
          <p:cNvSpPr>
            <a:spLocks noGrp="1"/>
          </p:cNvSpPr>
          <p:nvPr>
            <p:ph type="sldNum" sz="quarter" idx="5"/>
          </p:nvPr>
        </p:nvSpPr>
        <p:spPr>
          <a:noFill/>
        </p:spPr>
        <p:txBody>
          <a:bodyPr/>
          <a:lstStyle/>
          <a:p>
            <a:fld id="{A126D974-BDEA-46ED-AB60-99538DE8F509}" type="slidenum">
              <a:rPr lang="en-US" smtClean="0"/>
              <a:pPr/>
              <a:t>13</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a:ln/>
        </p:spPr>
      </p:sp>
      <p:sp>
        <p:nvSpPr>
          <p:cNvPr id="44034" name="Notes Placeholder 2"/>
          <p:cNvSpPr>
            <a:spLocks noGrp="1"/>
          </p:cNvSpPr>
          <p:nvPr>
            <p:ph type="body" idx="1"/>
          </p:nvPr>
        </p:nvSpPr>
        <p:spPr>
          <a:noFill/>
          <a:ln/>
        </p:spPr>
        <p:txBody>
          <a:bodyPr/>
          <a:lstStyle/>
          <a:p>
            <a:pPr eaLnBrk="1" hangingPunct="1"/>
            <a:endParaRPr lang="en-US" smtClean="0"/>
          </a:p>
        </p:txBody>
      </p:sp>
      <p:sp>
        <p:nvSpPr>
          <p:cNvPr id="44035" name="Slide Number Placeholder 3"/>
          <p:cNvSpPr>
            <a:spLocks noGrp="1"/>
          </p:cNvSpPr>
          <p:nvPr>
            <p:ph type="sldNum" sz="quarter" idx="5"/>
          </p:nvPr>
        </p:nvSpPr>
        <p:spPr>
          <a:noFill/>
        </p:spPr>
        <p:txBody>
          <a:bodyPr/>
          <a:lstStyle/>
          <a:p>
            <a:fld id="{278FBEDB-4A8F-4C48-9D06-818CE3AE09AD}" type="slidenum">
              <a:rPr lang="en-US" smtClean="0"/>
              <a:pPr/>
              <a:t>14</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a:ln/>
        </p:spPr>
      </p:sp>
      <p:sp>
        <p:nvSpPr>
          <p:cNvPr id="46082" name="Notes Placeholder 2"/>
          <p:cNvSpPr>
            <a:spLocks noGrp="1"/>
          </p:cNvSpPr>
          <p:nvPr>
            <p:ph type="body" idx="1"/>
          </p:nvPr>
        </p:nvSpPr>
        <p:spPr>
          <a:noFill/>
          <a:ln/>
        </p:spPr>
        <p:txBody>
          <a:bodyPr/>
          <a:lstStyle/>
          <a:p>
            <a:pPr eaLnBrk="1" hangingPunct="1"/>
            <a:endParaRPr lang="en-US" smtClean="0"/>
          </a:p>
        </p:txBody>
      </p:sp>
      <p:sp>
        <p:nvSpPr>
          <p:cNvPr id="46083" name="Slide Number Placeholder 3"/>
          <p:cNvSpPr>
            <a:spLocks noGrp="1"/>
          </p:cNvSpPr>
          <p:nvPr>
            <p:ph type="sldNum" sz="quarter" idx="5"/>
          </p:nvPr>
        </p:nvSpPr>
        <p:spPr>
          <a:noFill/>
        </p:spPr>
        <p:txBody>
          <a:bodyPr/>
          <a:lstStyle/>
          <a:p>
            <a:fld id="{2BF714AA-C5EF-4154-98AD-4BE5ACB4DA21}" type="slidenum">
              <a:rPr lang="en-US" smtClean="0"/>
              <a:pPr/>
              <a:t>15</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a:ln/>
        </p:spPr>
      </p:sp>
      <p:sp>
        <p:nvSpPr>
          <p:cNvPr id="48130" name="Notes Placeholder 2"/>
          <p:cNvSpPr>
            <a:spLocks noGrp="1"/>
          </p:cNvSpPr>
          <p:nvPr>
            <p:ph type="body" idx="1"/>
          </p:nvPr>
        </p:nvSpPr>
        <p:spPr>
          <a:noFill/>
          <a:ln/>
        </p:spPr>
        <p:txBody>
          <a:bodyPr/>
          <a:lstStyle/>
          <a:p>
            <a:pPr eaLnBrk="1" hangingPunct="1"/>
            <a:endParaRPr lang="en-US" smtClean="0"/>
          </a:p>
        </p:txBody>
      </p:sp>
      <p:sp>
        <p:nvSpPr>
          <p:cNvPr id="48131" name="Slide Number Placeholder 3"/>
          <p:cNvSpPr>
            <a:spLocks noGrp="1"/>
          </p:cNvSpPr>
          <p:nvPr>
            <p:ph type="sldNum" sz="quarter" idx="5"/>
          </p:nvPr>
        </p:nvSpPr>
        <p:spPr>
          <a:noFill/>
        </p:spPr>
        <p:txBody>
          <a:bodyPr/>
          <a:lstStyle/>
          <a:p>
            <a:fld id="{271627F0-2FC1-46D5-B24D-7B2FECD61ECD}" type="slidenum">
              <a:rPr lang="en-US" smtClean="0"/>
              <a:pPr/>
              <a:t>16</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a:ln/>
        </p:spPr>
      </p:sp>
      <p:sp>
        <p:nvSpPr>
          <p:cNvPr id="50178" name="Notes Placeholder 2"/>
          <p:cNvSpPr>
            <a:spLocks noGrp="1"/>
          </p:cNvSpPr>
          <p:nvPr>
            <p:ph type="body" idx="1"/>
          </p:nvPr>
        </p:nvSpPr>
        <p:spPr>
          <a:noFill/>
          <a:ln/>
        </p:spPr>
        <p:txBody>
          <a:bodyPr/>
          <a:lstStyle/>
          <a:p>
            <a:pPr eaLnBrk="1" hangingPunct="1"/>
            <a:endParaRPr lang="en-US" smtClean="0"/>
          </a:p>
        </p:txBody>
      </p:sp>
      <p:sp>
        <p:nvSpPr>
          <p:cNvPr id="50179" name="Slide Number Placeholder 3"/>
          <p:cNvSpPr>
            <a:spLocks noGrp="1"/>
          </p:cNvSpPr>
          <p:nvPr>
            <p:ph type="sldNum" sz="quarter" idx="5"/>
          </p:nvPr>
        </p:nvSpPr>
        <p:spPr>
          <a:noFill/>
        </p:spPr>
        <p:txBody>
          <a:bodyPr/>
          <a:lstStyle/>
          <a:p>
            <a:fld id="{FAAEAF36-5462-4CB5-BDDC-819C4B4539BB}" type="slidenum">
              <a:rPr lang="en-US" smtClean="0"/>
              <a:pPr/>
              <a:t>17</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a:ln/>
        </p:spPr>
      </p:sp>
      <p:sp>
        <p:nvSpPr>
          <p:cNvPr id="52226" name="Notes Placeholder 2"/>
          <p:cNvSpPr>
            <a:spLocks noGrp="1"/>
          </p:cNvSpPr>
          <p:nvPr>
            <p:ph type="body" idx="1"/>
          </p:nvPr>
        </p:nvSpPr>
        <p:spPr>
          <a:noFill/>
          <a:ln/>
        </p:spPr>
        <p:txBody>
          <a:bodyPr/>
          <a:lstStyle/>
          <a:p>
            <a:pPr eaLnBrk="1" hangingPunct="1"/>
            <a:endParaRPr lang="en-US" smtClean="0"/>
          </a:p>
        </p:txBody>
      </p:sp>
      <p:sp>
        <p:nvSpPr>
          <p:cNvPr id="52227" name="Slide Number Placeholder 3"/>
          <p:cNvSpPr>
            <a:spLocks noGrp="1"/>
          </p:cNvSpPr>
          <p:nvPr>
            <p:ph type="sldNum" sz="quarter" idx="5"/>
          </p:nvPr>
        </p:nvSpPr>
        <p:spPr>
          <a:noFill/>
        </p:spPr>
        <p:txBody>
          <a:bodyPr/>
          <a:lstStyle/>
          <a:p>
            <a:fld id="{EE4F4BC3-5C2F-4A2B-829E-0FB5EAF29D20}" type="slidenum">
              <a:rPr lang="en-US" smtClean="0"/>
              <a:pPr/>
              <a:t>18</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a:ln/>
        </p:spPr>
      </p:sp>
      <p:sp>
        <p:nvSpPr>
          <p:cNvPr id="54274" name="Notes Placeholder 2"/>
          <p:cNvSpPr>
            <a:spLocks noGrp="1"/>
          </p:cNvSpPr>
          <p:nvPr>
            <p:ph type="body" idx="1"/>
          </p:nvPr>
        </p:nvSpPr>
        <p:spPr>
          <a:noFill/>
          <a:ln/>
        </p:spPr>
        <p:txBody>
          <a:bodyPr/>
          <a:lstStyle/>
          <a:p>
            <a:pPr eaLnBrk="1" hangingPunct="1"/>
            <a:endParaRPr lang="en-US" smtClean="0"/>
          </a:p>
        </p:txBody>
      </p:sp>
      <p:sp>
        <p:nvSpPr>
          <p:cNvPr id="54275" name="Slide Number Placeholder 3"/>
          <p:cNvSpPr>
            <a:spLocks noGrp="1"/>
          </p:cNvSpPr>
          <p:nvPr>
            <p:ph type="sldNum" sz="quarter" idx="5"/>
          </p:nvPr>
        </p:nvSpPr>
        <p:spPr>
          <a:noFill/>
        </p:spPr>
        <p:txBody>
          <a:bodyPr/>
          <a:lstStyle/>
          <a:p>
            <a:fld id="{99CE1C95-24D5-4F56-80BE-A27A7F27744C}" type="slidenum">
              <a:rPr lang="en-US" smtClean="0"/>
              <a:pPr/>
              <a:t>19</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a:ln/>
        </p:spPr>
      </p:sp>
      <p:sp>
        <p:nvSpPr>
          <p:cNvPr id="56322" name="Notes Placeholder 2"/>
          <p:cNvSpPr>
            <a:spLocks noGrp="1"/>
          </p:cNvSpPr>
          <p:nvPr>
            <p:ph type="body" idx="1"/>
          </p:nvPr>
        </p:nvSpPr>
        <p:spPr>
          <a:noFill/>
          <a:ln/>
        </p:spPr>
        <p:txBody>
          <a:bodyPr/>
          <a:lstStyle/>
          <a:p>
            <a:pPr eaLnBrk="1" hangingPunct="1"/>
            <a:endParaRPr lang="en-US" smtClean="0"/>
          </a:p>
        </p:txBody>
      </p:sp>
      <p:sp>
        <p:nvSpPr>
          <p:cNvPr id="56323" name="Slide Number Placeholder 3"/>
          <p:cNvSpPr>
            <a:spLocks noGrp="1"/>
          </p:cNvSpPr>
          <p:nvPr>
            <p:ph type="sldNum" sz="quarter" idx="5"/>
          </p:nvPr>
        </p:nvSpPr>
        <p:spPr>
          <a:noFill/>
        </p:spPr>
        <p:txBody>
          <a:bodyPr/>
          <a:lstStyle/>
          <a:p>
            <a:fld id="{5BFB2B38-97B2-49DE-8BFC-14FD7B33B45B}" type="slidenum">
              <a:rPr lang="en-US" smtClean="0"/>
              <a:pPr/>
              <a:t>20</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pPr eaLnBrk="1" hangingPunct="1"/>
            <a:r>
              <a:rPr lang="en-US" smtClean="0"/>
              <a:t>A View object is a data structure whose properties store the layout parameters and content for a specific rectangular area of the screen. </a:t>
            </a:r>
          </a:p>
          <a:p>
            <a:pPr eaLnBrk="1" hangingPunct="1"/>
            <a:r>
              <a:rPr lang="en-US" smtClean="0"/>
              <a:t>A View object handles its own measurement, layout, drawing, focus change, scrolling, and key/gesture interactions for the rectangular area of the screen in which it resides. </a:t>
            </a:r>
          </a:p>
          <a:p>
            <a:pPr eaLnBrk="1" hangingPunct="1"/>
            <a:r>
              <a:rPr lang="en-US" smtClean="0"/>
              <a:t>As an object in the user interface, a View is also a point of interaction for the user and the receiver of the interaction events.</a:t>
            </a:r>
          </a:p>
        </p:txBody>
      </p:sp>
      <p:sp>
        <p:nvSpPr>
          <p:cNvPr id="19459" name="Slide Number Placeholder 3"/>
          <p:cNvSpPr>
            <a:spLocks noGrp="1"/>
          </p:cNvSpPr>
          <p:nvPr>
            <p:ph type="sldNum" sz="quarter" idx="5"/>
          </p:nvPr>
        </p:nvSpPr>
        <p:spPr>
          <a:noFill/>
        </p:spPr>
        <p:txBody>
          <a:bodyPr/>
          <a:lstStyle/>
          <a:p>
            <a:fld id="{5CD9CD7E-AB5A-4CCB-AFD2-0E0A3C6A3FD4}" type="slidenum">
              <a:rPr lang="en-US" smtClean="0"/>
              <a:pPr/>
              <a:t>3</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a:ln/>
        </p:spPr>
      </p:sp>
      <p:sp>
        <p:nvSpPr>
          <p:cNvPr id="58370" name="Notes Placeholder 2"/>
          <p:cNvSpPr>
            <a:spLocks noGrp="1"/>
          </p:cNvSpPr>
          <p:nvPr>
            <p:ph type="body" idx="1"/>
          </p:nvPr>
        </p:nvSpPr>
        <p:spPr>
          <a:noFill/>
          <a:ln/>
        </p:spPr>
        <p:txBody>
          <a:bodyPr/>
          <a:lstStyle/>
          <a:p>
            <a:pPr eaLnBrk="1" hangingPunct="1"/>
            <a:endParaRPr lang="en-US" smtClean="0"/>
          </a:p>
        </p:txBody>
      </p:sp>
      <p:sp>
        <p:nvSpPr>
          <p:cNvPr id="58371" name="Slide Number Placeholder 3"/>
          <p:cNvSpPr>
            <a:spLocks noGrp="1"/>
          </p:cNvSpPr>
          <p:nvPr>
            <p:ph type="sldNum" sz="quarter" idx="5"/>
          </p:nvPr>
        </p:nvSpPr>
        <p:spPr>
          <a:noFill/>
        </p:spPr>
        <p:txBody>
          <a:bodyPr/>
          <a:lstStyle/>
          <a:p>
            <a:fld id="{9CD1C32E-ABAD-45F2-AAA1-B27A3B7E59D9}" type="slidenum">
              <a:rPr lang="en-US" smtClean="0"/>
              <a:pPr/>
              <a:t>21</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a:ln/>
        </p:spPr>
      </p:sp>
      <p:sp>
        <p:nvSpPr>
          <p:cNvPr id="60418" name="Notes Placeholder 2"/>
          <p:cNvSpPr>
            <a:spLocks noGrp="1"/>
          </p:cNvSpPr>
          <p:nvPr>
            <p:ph type="body" idx="1"/>
          </p:nvPr>
        </p:nvSpPr>
        <p:spPr>
          <a:noFill/>
          <a:ln/>
        </p:spPr>
        <p:txBody>
          <a:bodyPr/>
          <a:lstStyle/>
          <a:p>
            <a:pPr eaLnBrk="1" hangingPunct="1"/>
            <a:endParaRPr lang="en-US" smtClean="0"/>
          </a:p>
        </p:txBody>
      </p:sp>
      <p:sp>
        <p:nvSpPr>
          <p:cNvPr id="60419" name="Slide Number Placeholder 3"/>
          <p:cNvSpPr>
            <a:spLocks noGrp="1"/>
          </p:cNvSpPr>
          <p:nvPr>
            <p:ph type="sldNum" sz="quarter" idx="5"/>
          </p:nvPr>
        </p:nvSpPr>
        <p:spPr>
          <a:noFill/>
        </p:spPr>
        <p:txBody>
          <a:bodyPr/>
          <a:lstStyle/>
          <a:p>
            <a:fld id="{84413020-0AD2-4538-93A0-F57895B6C1C3}" type="slidenum">
              <a:rPr lang="en-US" smtClean="0"/>
              <a:pPr/>
              <a:t>22</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a:ln/>
        </p:spPr>
      </p:sp>
      <p:sp>
        <p:nvSpPr>
          <p:cNvPr id="62466" name="Notes Placeholder 2"/>
          <p:cNvSpPr>
            <a:spLocks noGrp="1"/>
          </p:cNvSpPr>
          <p:nvPr>
            <p:ph type="body" idx="1"/>
          </p:nvPr>
        </p:nvSpPr>
        <p:spPr>
          <a:noFill/>
          <a:ln/>
        </p:spPr>
        <p:txBody>
          <a:bodyPr/>
          <a:lstStyle/>
          <a:p>
            <a:pPr eaLnBrk="1" hangingPunct="1"/>
            <a:endParaRPr lang="en-US" smtClean="0"/>
          </a:p>
        </p:txBody>
      </p:sp>
      <p:sp>
        <p:nvSpPr>
          <p:cNvPr id="62467" name="Slide Number Placeholder 3"/>
          <p:cNvSpPr>
            <a:spLocks noGrp="1"/>
          </p:cNvSpPr>
          <p:nvPr>
            <p:ph type="sldNum" sz="quarter" idx="5"/>
          </p:nvPr>
        </p:nvSpPr>
        <p:spPr>
          <a:noFill/>
        </p:spPr>
        <p:txBody>
          <a:bodyPr/>
          <a:lstStyle/>
          <a:p>
            <a:fld id="{9F57BFBA-4EAD-4DD3-9444-381E400598F5}" type="slidenum">
              <a:rPr lang="en-US" smtClean="0"/>
              <a:pPr/>
              <a:t>23</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a:ln/>
        </p:spPr>
      </p:sp>
      <p:sp>
        <p:nvSpPr>
          <p:cNvPr id="64514" name="Notes Placeholder 2"/>
          <p:cNvSpPr>
            <a:spLocks noGrp="1"/>
          </p:cNvSpPr>
          <p:nvPr>
            <p:ph type="body" idx="1"/>
          </p:nvPr>
        </p:nvSpPr>
        <p:spPr>
          <a:noFill/>
          <a:ln/>
        </p:spPr>
        <p:txBody>
          <a:bodyPr/>
          <a:lstStyle/>
          <a:p>
            <a:pPr eaLnBrk="1" hangingPunct="1"/>
            <a:endParaRPr lang="en-US" smtClean="0"/>
          </a:p>
        </p:txBody>
      </p:sp>
      <p:sp>
        <p:nvSpPr>
          <p:cNvPr id="64515" name="Slide Number Placeholder 3"/>
          <p:cNvSpPr>
            <a:spLocks noGrp="1"/>
          </p:cNvSpPr>
          <p:nvPr>
            <p:ph type="sldNum" sz="quarter" idx="5"/>
          </p:nvPr>
        </p:nvSpPr>
        <p:spPr>
          <a:noFill/>
        </p:spPr>
        <p:txBody>
          <a:bodyPr/>
          <a:lstStyle/>
          <a:p>
            <a:fld id="{3D0AF332-87D4-4115-AE46-E32B65AE5C2B}" type="slidenum">
              <a:rPr lang="en-US" smtClean="0"/>
              <a:pPr/>
              <a:t>24</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a:ln/>
        </p:spPr>
      </p:sp>
      <p:sp>
        <p:nvSpPr>
          <p:cNvPr id="68610" name="Notes Placeholder 2"/>
          <p:cNvSpPr>
            <a:spLocks noGrp="1"/>
          </p:cNvSpPr>
          <p:nvPr>
            <p:ph type="body" idx="1"/>
          </p:nvPr>
        </p:nvSpPr>
        <p:spPr>
          <a:noFill/>
          <a:ln/>
        </p:spPr>
        <p:txBody>
          <a:bodyPr/>
          <a:lstStyle/>
          <a:p>
            <a:pPr eaLnBrk="1" hangingPunct="1"/>
            <a:endParaRPr lang="en-US" smtClean="0"/>
          </a:p>
        </p:txBody>
      </p:sp>
      <p:sp>
        <p:nvSpPr>
          <p:cNvPr id="68611" name="Slide Number Placeholder 3"/>
          <p:cNvSpPr>
            <a:spLocks noGrp="1"/>
          </p:cNvSpPr>
          <p:nvPr>
            <p:ph type="sldNum" sz="quarter" idx="5"/>
          </p:nvPr>
        </p:nvSpPr>
        <p:spPr>
          <a:noFill/>
        </p:spPr>
        <p:txBody>
          <a:bodyPr/>
          <a:lstStyle/>
          <a:p>
            <a:fld id="{19E9ECBD-4FB6-49A6-AD9C-12878DE24C1F}" type="slidenum">
              <a:rPr lang="en-US" smtClean="0"/>
              <a:pPr/>
              <a:t>25</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a:ln/>
        </p:spPr>
      </p:sp>
      <p:sp>
        <p:nvSpPr>
          <p:cNvPr id="70658" name="Notes Placeholder 2"/>
          <p:cNvSpPr>
            <a:spLocks noGrp="1"/>
          </p:cNvSpPr>
          <p:nvPr>
            <p:ph type="body" idx="1"/>
          </p:nvPr>
        </p:nvSpPr>
        <p:spPr>
          <a:noFill/>
          <a:ln/>
        </p:spPr>
        <p:txBody>
          <a:bodyPr/>
          <a:lstStyle/>
          <a:p>
            <a:pPr eaLnBrk="1" hangingPunct="1"/>
            <a:endParaRPr lang="en-US" smtClean="0"/>
          </a:p>
        </p:txBody>
      </p:sp>
      <p:sp>
        <p:nvSpPr>
          <p:cNvPr id="70659" name="Slide Number Placeholder 3"/>
          <p:cNvSpPr>
            <a:spLocks noGrp="1"/>
          </p:cNvSpPr>
          <p:nvPr>
            <p:ph type="sldNum" sz="quarter" idx="5"/>
          </p:nvPr>
        </p:nvSpPr>
        <p:spPr>
          <a:noFill/>
        </p:spPr>
        <p:txBody>
          <a:bodyPr/>
          <a:lstStyle/>
          <a:p>
            <a:fld id="{83DF3508-BF6C-4D9F-8B2E-18BFA19AC496}" type="slidenum">
              <a:rPr lang="en-US" smtClean="0"/>
              <a:pPr/>
              <a:t>26</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a:ln/>
        </p:spPr>
      </p:sp>
      <p:sp>
        <p:nvSpPr>
          <p:cNvPr id="72706" name="Notes Placeholder 2"/>
          <p:cNvSpPr>
            <a:spLocks noGrp="1"/>
          </p:cNvSpPr>
          <p:nvPr>
            <p:ph type="body" idx="1"/>
          </p:nvPr>
        </p:nvSpPr>
        <p:spPr>
          <a:noFill/>
          <a:ln/>
        </p:spPr>
        <p:txBody>
          <a:bodyPr/>
          <a:lstStyle/>
          <a:p>
            <a:pPr eaLnBrk="1" hangingPunct="1"/>
            <a:endParaRPr lang="en-US" smtClean="0"/>
          </a:p>
        </p:txBody>
      </p:sp>
      <p:sp>
        <p:nvSpPr>
          <p:cNvPr id="72707" name="Slide Number Placeholder 3"/>
          <p:cNvSpPr>
            <a:spLocks noGrp="1"/>
          </p:cNvSpPr>
          <p:nvPr>
            <p:ph type="sldNum" sz="quarter" idx="5"/>
          </p:nvPr>
        </p:nvSpPr>
        <p:spPr>
          <a:noFill/>
        </p:spPr>
        <p:txBody>
          <a:bodyPr/>
          <a:lstStyle/>
          <a:p>
            <a:fld id="{2B0E5909-1DCA-4AC0-9C6A-2FEC3368C653}" type="slidenum">
              <a:rPr lang="en-US" smtClean="0"/>
              <a:pPr/>
              <a:t>27</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a:ln/>
        </p:spPr>
      </p:sp>
      <p:sp>
        <p:nvSpPr>
          <p:cNvPr id="74754" name="Notes Placeholder 2"/>
          <p:cNvSpPr>
            <a:spLocks noGrp="1"/>
          </p:cNvSpPr>
          <p:nvPr>
            <p:ph type="body" idx="1"/>
          </p:nvPr>
        </p:nvSpPr>
        <p:spPr>
          <a:noFill/>
          <a:ln/>
        </p:spPr>
        <p:txBody>
          <a:bodyPr/>
          <a:lstStyle/>
          <a:p>
            <a:pPr eaLnBrk="1" hangingPunct="1"/>
            <a:endParaRPr lang="en-US" smtClean="0"/>
          </a:p>
        </p:txBody>
      </p:sp>
      <p:sp>
        <p:nvSpPr>
          <p:cNvPr id="74755" name="Slide Number Placeholder 3"/>
          <p:cNvSpPr>
            <a:spLocks noGrp="1"/>
          </p:cNvSpPr>
          <p:nvPr>
            <p:ph type="sldNum" sz="quarter" idx="5"/>
          </p:nvPr>
        </p:nvSpPr>
        <p:spPr>
          <a:noFill/>
        </p:spPr>
        <p:txBody>
          <a:bodyPr/>
          <a:lstStyle/>
          <a:p>
            <a:fld id="{1BD474B7-4462-460F-9783-785E54E9DEDE}" type="slidenum">
              <a:rPr lang="en-US" smtClean="0"/>
              <a:pPr/>
              <a:t>28</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a:ln/>
        </p:spPr>
      </p:sp>
      <p:sp>
        <p:nvSpPr>
          <p:cNvPr id="76802" name="Notes Placeholder 2"/>
          <p:cNvSpPr>
            <a:spLocks noGrp="1"/>
          </p:cNvSpPr>
          <p:nvPr>
            <p:ph type="body" idx="1"/>
          </p:nvPr>
        </p:nvSpPr>
        <p:spPr>
          <a:noFill/>
          <a:ln/>
        </p:spPr>
        <p:txBody>
          <a:bodyPr/>
          <a:lstStyle/>
          <a:p>
            <a:pPr eaLnBrk="1" hangingPunct="1"/>
            <a:endParaRPr lang="en-US" smtClean="0"/>
          </a:p>
        </p:txBody>
      </p:sp>
      <p:sp>
        <p:nvSpPr>
          <p:cNvPr id="76803" name="Slide Number Placeholder 3"/>
          <p:cNvSpPr>
            <a:spLocks noGrp="1"/>
          </p:cNvSpPr>
          <p:nvPr>
            <p:ph type="sldNum" sz="quarter" idx="5"/>
          </p:nvPr>
        </p:nvSpPr>
        <p:spPr>
          <a:noFill/>
        </p:spPr>
        <p:txBody>
          <a:bodyPr/>
          <a:lstStyle/>
          <a:p>
            <a:fld id="{E73CF275-6515-4066-A01B-DD44F6CC8765}" type="slidenum">
              <a:rPr lang="en-US" smtClean="0"/>
              <a:pPr/>
              <a:t>29</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a:ln/>
        </p:spPr>
      </p:sp>
      <p:sp>
        <p:nvSpPr>
          <p:cNvPr id="78850" name="Notes Placeholder 2"/>
          <p:cNvSpPr>
            <a:spLocks noGrp="1"/>
          </p:cNvSpPr>
          <p:nvPr>
            <p:ph type="body" idx="1"/>
          </p:nvPr>
        </p:nvSpPr>
        <p:spPr>
          <a:noFill/>
          <a:ln/>
        </p:spPr>
        <p:txBody>
          <a:bodyPr/>
          <a:lstStyle/>
          <a:p>
            <a:pPr eaLnBrk="1" hangingPunct="1"/>
            <a:endParaRPr lang="en-US" smtClean="0"/>
          </a:p>
        </p:txBody>
      </p:sp>
      <p:sp>
        <p:nvSpPr>
          <p:cNvPr id="78851" name="Slide Number Placeholder 3"/>
          <p:cNvSpPr>
            <a:spLocks noGrp="1"/>
          </p:cNvSpPr>
          <p:nvPr>
            <p:ph type="sldNum" sz="quarter" idx="5"/>
          </p:nvPr>
        </p:nvSpPr>
        <p:spPr>
          <a:noFill/>
        </p:spPr>
        <p:txBody>
          <a:bodyPr/>
          <a:lstStyle/>
          <a:p>
            <a:fld id="{600F33D5-DA6C-4635-8056-10D2F16AA821}" type="slidenum">
              <a:rPr lang="en-US" smtClean="0"/>
              <a:pPr/>
              <a:t>30</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a:ln/>
        </p:spPr>
      </p:sp>
      <p:sp>
        <p:nvSpPr>
          <p:cNvPr id="21506" name="Notes Placeholder 2"/>
          <p:cNvSpPr>
            <a:spLocks noGrp="1"/>
          </p:cNvSpPr>
          <p:nvPr>
            <p:ph type="body" idx="1"/>
          </p:nvPr>
        </p:nvSpPr>
        <p:spPr>
          <a:noFill/>
          <a:ln/>
        </p:spPr>
        <p:txBody>
          <a:bodyPr/>
          <a:lstStyle/>
          <a:p>
            <a:pPr eaLnBrk="1" hangingPunct="1"/>
            <a:r>
              <a:rPr lang="en-US" smtClean="0"/>
              <a:t>Each element in XML is either a View or ViewGroup object (or descendant thereof). View objects are leaves in the tree, ViewGroup objects are branches in the tree (see the View Hierarchy figure above).</a:t>
            </a:r>
          </a:p>
        </p:txBody>
      </p:sp>
      <p:sp>
        <p:nvSpPr>
          <p:cNvPr id="21507" name="Slide Number Placeholder 3"/>
          <p:cNvSpPr>
            <a:spLocks noGrp="1"/>
          </p:cNvSpPr>
          <p:nvPr>
            <p:ph type="sldNum" sz="quarter" idx="5"/>
          </p:nvPr>
        </p:nvSpPr>
        <p:spPr>
          <a:noFill/>
        </p:spPr>
        <p:txBody>
          <a:bodyPr/>
          <a:lstStyle/>
          <a:p>
            <a:fld id="{FC836F73-A00D-48D9-92DE-BC2383CB3038}" type="slidenum">
              <a:rPr lang="en-US" smtClean="0"/>
              <a:pPr/>
              <a:t>4</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a:ln/>
        </p:spPr>
      </p:sp>
      <p:sp>
        <p:nvSpPr>
          <p:cNvPr id="80898" name="Notes Placeholder 2"/>
          <p:cNvSpPr>
            <a:spLocks noGrp="1"/>
          </p:cNvSpPr>
          <p:nvPr>
            <p:ph type="body" idx="1"/>
          </p:nvPr>
        </p:nvSpPr>
        <p:spPr>
          <a:noFill/>
          <a:ln/>
        </p:spPr>
        <p:txBody>
          <a:bodyPr/>
          <a:lstStyle/>
          <a:p>
            <a:pPr eaLnBrk="1" hangingPunct="1"/>
            <a:endParaRPr lang="en-US" smtClean="0"/>
          </a:p>
        </p:txBody>
      </p:sp>
      <p:sp>
        <p:nvSpPr>
          <p:cNvPr id="80899" name="Slide Number Placeholder 3"/>
          <p:cNvSpPr>
            <a:spLocks noGrp="1"/>
          </p:cNvSpPr>
          <p:nvPr>
            <p:ph type="sldNum" sz="quarter" idx="5"/>
          </p:nvPr>
        </p:nvSpPr>
        <p:spPr>
          <a:noFill/>
        </p:spPr>
        <p:txBody>
          <a:bodyPr/>
          <a:lstStyle/>
          <a:p>
            <a:fld id="{C2FC3640-D6AC-4F1A-8837-99AA4622B2BF}" type="slidenum">
              <a:rPr lang="en-US" smtClean="0"/>
              <a:pPr/>
              <a:t>31</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a:ln/>
        </p:spPr>
      </p:sp>
      <p:sp>
        <p:nvSpPr>
          <p:cNvPr id="82946" name="Notes Placeholder 2"/>
          <p:cNvSpPr>
            <a:spLocks noGrp="1"/>
          </p:cNvSpPr>
          <p:nvPr>
            <p:ph type="body" idx="1"/>
          </p:nvPr>
        </p:nvSpPr>
        <p:spPr>
          <a:noFill/>
          <a:ln/>
        </p:spPr>
        <p:txBody>
          <a:bodyPr/>
          <a:lstStyle/>
          <a:p>
            <a:pPr eaLnBrk="1" hangingPunct="1"/>
            <a:endParaRPr lang="en-US" smtClean="0"/>
          </a:p>
        </p:txBody>
      </p:sp>
      <p:sp>
        <p:nvSpPr>
          <p:cNvPr id="82947" name="Slide Number Placeholder 3"/>
          <p:cNvSpPr>
            <a:spLocks noGrp="1"/>
          </p:cNvSpPr>
          <p:nvPr>
            <p:ph type="sldNum" sz="quarter" idx="5"/>
          </p:nvPr>
        </p:nvSpPr>
        <p:spPr>
          <a:noFill/>
        </p:spPr>
        <p:txBody>
          <a:bodyPr/>
          <a:lstStyle/>
          <a:p>
            <a:fld id="{F872EA75-5702-4C41-AE0B-87A10E8A188F}" type="slidenum">
              <a:rPr lang="en-US" smtClean="0"/>
              <a:pPr/>
              <a:t>32</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a:ln/>
        </p:spPr>
      </p:sp>
      <p:sp>
        <p:nvSpPr>
          <p:cNvPr id="84994" name="Notes Placeholder 2"/>
          <p:cNvSpPr>
            <a:spLocks noGrp="1"/>
          </p:cNvSpPr>
          <p:nvPr>
            <p:ph type="body" idx="1"/>
          </p:nvPr>
        </p:nvSpPr>
        <p:spPr>
          <a:noFill/>
          <a:ln/>
        </p:spPr>
        <p:txBody>
          <a:bodyPr/>
          <a:lstStyle/>
          <a:p>
            <a:pPr eaLnBrk="1" hangingPunct="1"/>
            <a:endParaRPr lang="en-US" smtClean="0"/>
          </a:p>
        </p:txBody>
      </p:sp>
      <p:sp>
        <p:nvSpPr>
          <p:cNvPr id="84995" name="Slide Number Placeholder 3"/>
          <p:cNvSpPr>
            <a:spLocks noGrp="1"/>
          </p:cNvSpPr>
          <p:nvPr>
            <p:ph type="sldNum" sz="quarter" idx="5"/>
          </p:nvPr>
        </p:nvSpPr>
        <p:spPr>
          <a:noFill/>
        </p:spPr>
        <p:txBody>
          <a:bodyPr/>
          <a:lstStyle/>
          <a:p>
            <a:fld id="{AED24D03-DFC1-4E79-AA71-395F89993D1E}" type="slidenum">
              <a:rPr lang="en-US" smtClean="0"/>
              <a:pPr/>
              <a:t>33</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a:ln/>
        </p:spPr>
      </p:sp>
      <p:sp>
        <p:nvSpPr>
          <p:cNvPr id="87042" name="Notes Placeholder 2"/>
          <p:cNvSpPr>
            <a:spLocks noGrp="1"/>
          </p:cNvSpPr>
          <p:nvPr>
            <p:ph type="body" idx="1"/>
          </p:nvPr>
        </p:nvSpPr>
        <p:spPr>
          <a:noFill/>
          <a:ln/>
        </p:spPr>
        <p:txBody>
          <a:bodyPr/>
          <a:lstStyle/>
          <a:p>
            <a:pPr eaLnBrk="1" hangingPunct="1"/>
            <a:endParaRPr lang="en-US" smtClean="0"/>
          </a:p>
        </p:txBody>
      </p:sp>
      <p:sp>
        <p:nvSpPr>
          <p:cNvPr id="87043" name="Slide Number Placeholder 3"/>
          <p:cNvSpPr>
            <a:spLocks noGrp="1"/>
          </p:cNvSpPr>
          <p:nvPr>
            <p:ph type="sldNum" sz="quarter" idx="5"/>
          </p:nvPr>
        </p:nvSpPr>
        <p:spPr>
          <a:noFill/>
        </p:spPr>
        <p:txBody>
          <a:bodyPr/>
          <a:lstStyle/>
          <a:p>
            <a:fld id="{859CCD7B-A2F5-400A-8ADC-C87779E0449F}" type="slidenum">
              <a:rPr lang="en-US" smtClean="0"/>
              <a:pPr/>
              <a:t>34</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a:ln/>
        </p:spPr>
      </p:sp>
      <p:sp>
        <p:nvSpPr>
          <p:cNvPr id="91138" name="Notes Placeholder 2"/>
          <p:cNvSpPr>
            <a:spLocks noGrp="1"/>
          </p:cNvSpPr>
          <p:nvPr>
            <p:ph type="body" idx="1"/>
          </p:nvPr>
        </p:nvSpPr>
        <p:spPr>
          <a:noFill/>
          <a:ln/>
        </p:spPr>
        <p:txBody>
          <a:bodyPr/>
          <a:lstStyle/>
          <a:p>
            <a:pPr eaLnBrk="1" hangingPunct="1"/>
            <a:endParaRPr lang="en-US" smtClean="0"/>
          </a:p>
        </p:txBody>
      </p:sp>
      <p:sp>
        <p:nvSpPr>
          <p:cNvPr id="91139" name="Slide Number Placeholder 3"/>
          <p:cNvSpPr>
            <a:spLocks noGrp="1"/>
          </p:cNvSpPr>
          <p:nvPr>
            <p:ph type="sldNum" sz="quarter" idx="5"/>
          </p:nvPr>
        </p:nvSpPr>
        <p:spPr>
          <a:noFill/>
        </p:spPr>
        <p:txBody>
          <a:bodyPr/>
          <a:lstStyle/>
          <a:p>
            <a:fld id="{6B88D2D9-A416-4249-B1B3-87FA0CE0B188}" type="slidenum">
              <a:rPr lang="en-US" smtClean="0"/>
              <a:pPr/>
              <a:t>35</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a:ln/>
        </p:spPr>
      </p:sp>
      <p:sp>
        <p:nvSpPr>
          <p:cNvPr id="93186" name="Notes Placeholder 2"/>
          <p:cNvSpPr>
            <a:spLocks noGrp="1"/>
          </p:cNvSpPr>
          <p:nvPr>
            <p:ph type="body" idx="1"/>
          </p:nvPr>
        </p:nvSpPr>
        <p:spPr>
          <a:noFill/>
          <a:ln/>
        </p:spPr>
        <p:txBody>
          <a:bodyPr/>
          <a:lstStyle/>
          <a:p>
            <a:pPr eaLnBrk="1" hangingPunct="1"/>
            <a:endParaRPr lang="en-US" smtClean="0"/>
          </a:p>
        </p:txBody>
      </p:sp>
      <p:sp>
        <p:nvSpPr>
          <p:cNvPr id="93187" name="Slide Number Placeholder 3"/>
          <p:cNvSpPr>
            <a:spLocks noGrp="1"/>
          </p:cNvSpPr>
          <p:nvPr>
            <p:ph type="sldNum" sz="quarter" idx="5"/>
          </p:nvPr>
        </p:nvSpPr>
        <p:spPr>
          <a:noFill/>
        </p:spPr>
        <p:txBody>
          <a:bodyPr/>
          <a:lstStyle/>
          <a:p>
            <a:fld id="{DB101961-CFCE-49EA-BBE3-A29CA36745C1}" type="slidenum">
              <a:rPr lang="en-US" smtClean="0"/>
              <a:pPr/>
              <a:t>36</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a:ln/>
        </p:spPr>
      </p:sp>
      <p:sp>
        <p:nvSpPr>
          <p:cNvPr id="95234" name="Notes Placeholder 2"/>
          <p:cNvSpPr>
            <a:spLocks noGrp="1"/>
          </p:cNvSpPr>
          <p:nvPr>
            <p:ph type="body" idx="1"/>
          </p:nvPr>
        </p:nvSpPr>
        <p:spPr>
          <a:noFill/>
          <a:ln/>
        </p:spPr>
        <p:txBody>
          <a:bodyPr/>
          <a:lstStyle/>
          <a:p>
            <a:pPr eaLnBrk="1" hangingPunct="1"/>
            <a:endParaRPr lang="en-US" smtClean="0"/>
          </a:p>
        </p:txBody>
      </p:sp>
      <p:sp>
        <p:nvSpPr>
          <p:cNvPr id="95235" name="Slide Number Placeholder 3"/>
          <p:cNvSpPr>
            <a:spLocks noGrp="1"/>
          </p:cNvSpPr>
          <p:nvPr>
            <p:ph type="sldNum" sz="quarter" idx="5"/>
          </p:nvPr>
        </p:nvSpPr>
        <p:spPr>
          <a:noFill/>
        </p:spPr>
        <p:txBody>
          <a:bodyPr/>
          <a:lstStyle/>
          <a:p>
            <a:fld id="{7467B2C9-000E-4C8D-94E9-AD356A64E4A4}" type="slidenum">
              <a:rPr lang="en-US" smtClean="0"/>
              <a:pPr/>
              <a:t>37</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a:ln/>
        </p:spPr>
      </p:sp>
      <p:sp>
        <p:nvSpPr>
          <p:cNvPr id="97282" name="Notes Placeholder 2"/>
          <p:cNvSpPr>
            <a:spLocks noGrp="1"/>
          </p:cNvSpPr>
          <p:nvPr>
            <p:ph type="body" idx="1"/>
          </p:nvPr>
        </p:nvSpPr>
        <p:spPr>
          <a:noFill/>
          <a:ln/>
        </p:spPr>
        <p:txBody>
          <a:bodyPr/>
          <a:lstStyle/>
          <a:p>
            <a:pPr eaLnBrk="1" hangingPunct="1"/>
            <a:endParaRPr lang="en-US" smtClean="0"/>
          </a:p>
        </p:txBody>
      </p:sp>
      <p:sp>
        <p:nvSpPr>
          <p:cNvPr id="97283" name="Slide Number Placeholder 3"/>
          <p:cNvSpPr>
            <a:spLocks noGrp="1"/>
          </p:cNvSpPr>
          <p:nvPr>
            <p:ph type="sldNum" sz="quarter" idx="5"/>
          </p:nvPr>
        </p:nvSpPr>
        <p:spPr>
          <a:noFill/>
        </p:spPr>
        <p:txBody>
          <a:bodyPr/>
          <a:lstStyle/>
          <a:p>
            <a:fld id="{07B9A285-116C-40C0-94BC-67CD2864FF8E}" type="slidenum">
              <a:rPr lang="en-US" smtClean="0"/>
              <a:pPr/>
              <a:t>38</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a:ln/>
        </p:spPr>
      </p:sp>
      <p:sp>
        <p:nvSpPr>
          <p:cNvPr id="99330" name="Notes Placeholder 2"/>
          <p:cNvSpPr>
            <a:spLocks noGrp="1"/>
          </p:cNvSpPr>
          <p:nvPr>
            <p:ph type="body" idx="1"/>
          </p:nvPr>
        </p:nvSpPr>
        <p:spPr>
          <a:noFill/>
          <a:ln/>
        </p:spPr>
        <p:txBody>
          <a:bodyPr/>
          <a:lstStyle/>
          <a:p>
            <a:pPr eaLnBrk="1" hangingPunct="1"/>
            <a:endParaRPr lang="en-US" smtClean="0"/>
          </a:p>
        </p:txBody>
      </p:sp>
      <p:sp>
        <p:nvSpPr>
          <p:cNvPr id="99331" name="Slide Number Placeholder 3"/>
          <p:cNvSpPr>
            <a:spLocks noGrp="1"/>
          </p:cNvSpPr>
          <p:nvPr>
            <p:ph type="sldNum" sz="quarter" idx="5"/>
          </p:nvPr>
        </p:nvSpPr>
        <p:spPr>
          <a:noFill/>
        </p:spPr>
        <p:txBody>
          <a:bodyPr/>
          <a:lstStyle/>
          <a:p>
            <a:fld id="{861274F4-ADC1-4EEB-9239-B948030B41C7}" type="slidenum">
              <a:rPr lang="en-US" smtClean="0"/>
              <a:pPr/>
              <a:t>39</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p:cNvSpPr>
          <p:nvPr>
            <p:ph type="sldImg"/>
          </p:nvPr>
        </p:nvSpPr>
        <p:spPr>
          <a:ln/>
        </p:spPr>
      </p:sp>
      <p:sp>
        <p:nvSpPr>
          <p:cNvPr id="101378" name="Notes Placeholder 2"/>
          <p:cNvSpPr>
            <a:spLocks noGrp="1"/>
          </p:cNvSpPr>
          <p:nvPr>
            <p:ph type="body" idx="1"/>
          </p:nvPr>
        </p:nvSpPr>
        <p:spPr>
          <a:noFill/>
          <a:ln/>
        </p:spPr>
        <p:txBody>
          <a:bodyPr/>
          <a:lstStyle/>
          <a:p>
            <a:pPr eaLnBrk="1" hangingPunct="1"/>
            <a:endParaRPr lang="en-US" smtClean="0"/>
          </a:p>
        </p:txBody>
      </p:sp>
      <p:sp>
        <p:nvSpPr>
          <p:cNvPr id="101379" name="Slide Number Placeholder 3"/>
          <p:cNvSpPr>
            <a:spLocks noGrp="1"/>
          </p:cNvSpPr>
          <p:nvPr>
            <p:ph type="sldNum" sz="quarter" idx="5"/>
          </p:nvPr>
        </p:nvSpPr>
        <p:spPr>
          <a:noFill/>
        </p:spPr>
        <p:txBody>
          <a:bodyPr/>
          <a:lstStyle/>
          <a:p>
            <a:fld id="{A0C99399-9047-4544-9585-3657567E6777}" type="slidenum">
              <a:rPr lang="en-US" smtClean="0"/>
              <a:pPr/>
              <a:t>40</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p:spPr>
        <p:txBody>
          <a:bodyPr/>
          <a:lstStyle/>
          <a:p>
            <a:pPr eaLnBrk="1" hangingPunct="1"/>
            <a:endParaRPr lang="en-US" smtClean="0"/>
          </a:p>
        </p:txBody>
      </p:sp>
      <p:sp>
        <p:nvSpPr>
          <p:cNvPr id="23555" name="Slide Number Placeholder 3"/>
          <p:cNvSpPr>
            <a:spLocks noGrp="1"/>
          </p:cNvSpPr>
          <p:nvPr>
            <p:ph type="sldNum" sz="quarter" idx="5"/>
          </p:nvPr>
        </p:nvSpPr>
        <p:spPr>
          <a:noFill/>
        </p:spPr>
        <p:txBody>
          <a:bodyPr/>
          <a:lstStyle/>
          <a:p>
            <a:fld id="{374399D0-8BF2-4291-9D6C-4DB3F8B21F1C}" type="slidenum">
              <a:rPr lang="en-US" smtClean="0"/>
              <a:pPr/>
              <a:t>5</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p:cNvSpPr>
          <p:nvPr>
            <p:ph type="sldImg"/>
          </p:nvPr>
        </p:nvSpPr>
        <p:spPr>
          <a:ln/>
        </p:spPr>
      </p:sp>
      <p:sp>
        <p:nvSpPr>
          <p:cNvPr id="103426" name="Notes Placeholder 2"/>
          <p:cNvSpPr>
            <a:spLocks noGrp="1"/>
          </p:cNvSpPr>
          <p:nvPr>
            <p:ph type="body" idx="1"/>
          </p:nvPr>
        </p:nvSpPr>
        <p:spPr>
          <a:noFill/>
          <a:ln/>
        </p:spPr>
        <p:txBody>
          <a:bodyPr/>
          <a:lstStyle/>
          <a:p>
            <a:pPr eaLnBrk="1" hangingPunct="1"/>
            <a:endParaRPr lang="en-US" smtClean="0"/>
          </a:p>
        </p:txBody>
      </p:sp>
      <p:sp>
        <p:nvSpPr>
          <p:cNvPr id="103427" name="Slide Number Placeholder 3"/>
          <p:cNvSpPr>
            <a:spLocks noGrp="1"/>
          </p:cNvSpPr>
          <p:nvPr>
            <p:ph type="sldNum" sz="quarter" idx="5"/>
          </p:nvPr>
        </p:nvSpPr>
        <p:spPr>
          <a:noFill/>
        </p:spPr>
        <p:txBody>
          <a:bodyPr/>
          <a:lstStyle/>
          <a:p>
            <a:fld id="{3EE52426-0DF9-416C-BA4C-6F9A8393C0F4}" type="slidenum">
              <a:rPr lang="en-US" smtClean="0"/>
              <a:pPr/>
              <a:t>41</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p:cNvSpPr>
          <p:nvPr>
            <p:ph type="sldImg"/>
          </p:nvPr>
        </p:nvSpPr>
        <p:spPr>
          <a:ln/>
        </p:spPr>
      </p:sp>
      <p:sp>
        <p:nvSpPr>
          <p:cNvPr id="105474" name="Notes Placeholder 2"/>
          <p:cNvSpPr>
            <a:spLocks noGrp="1"/>
          </p:cNvSpPr>
          <p:nvPr>
            <p:ph type="body" idx="1"/>
          </p:nvPr>
        </p:nvSpPr>
        <p:spPr>
          <a:noFill/>
          <a:ln/>
        </p:spPr>
        <p:txBody>
          <a:bodyPr/>
          <a:lstStyle/>
          <a:p>
            <a:pPr eaLnBrk="1" hangingPunct="1"/>
            <a:endParaRPr lang="en-US" smtClean="0"/>
          </a:p>
        </p:txBody>
      </p:sp>
      <p:sp>
        <p:nvSpPr>
          <p:cNvPr id="105475" name="Slide Number Placeholder 3"/>
          <p:cNvSpPr>
            <a:spLocks noGrp="1"/>
          </p:cNvSpPr>
          <p:nvPr>
            <p:ph type="sldNum" sz="quarter" idx="5"/>
          </p:nvPr>
        </p:nvSpPr>
        <p:spPr>
          <a:noFill/>
        </p:spPr>
        <p:txBody>
          <a:bodyPr/>
          <a:lstStyle/>
          <a:p>
            <a:fld id="{C2F7FE47-8DBC-4BA2-A3DF-D7AA7D72F50B}" type="slidenum">
              <a:rPr lang="en-US" smtClean="0"/>
              <a:pPr/>
              <a:t>42</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p:cNvSpPr>
          <p:nvPr>
            <p:ph type="sldImg"/>
          </p:nvPr>
        </p:nvSpPr>
        <p:spPr>
          <a:ln/>
        </p:spPr>
      </p:sp>
      <p:sp>
        <p:nvSpPr>
          <p:cNvPr id="107522" name="Notes Placeholder 2"/>
          <p:cNvSpPr>
            <a:spLocks noGrp="1"/>
          </p:cNvSpPr>
          <p:nvPr>
            <p:ph type="body" idx="1"/>
          </p:nvPr>
        </p:nvSpPr>
        <p:spPr>
          <a:noFill/>
          <a:ln/>
        </p:spPr>
        <p:txBody>
          <a:bodyPr/>
          <a:lstStyle/>
          <a:p>
            <a:pPr eaLnBrk="1" hangingPunct="1"/>
            <a:endParaRPr lang="en-US" smtClean="0"/>
          </a:p>
        </p:txBody>
      </p:sp>
      <p:sp>
        <p:nvSpPr>
          <p:cNvPr id="107523" name="Slide Number Placeholder 3"/>
          <p:cNvSpPr>
            <a:spLocks noGrp="1"/>
          </p:cNvSpPr>
          <p:nvPr>
            <p:ph type="sldNum" sz="quarter" idx="5"/>
          </p:nvPr>
        </p:nvSpPr>
        <p:spPr>
          <a:noFill/>
        </p:spPr>
        <p:txBody>
          <a:bodyPr/>
          <a:lstStyle/>
          <a:p>
            <a:fld id="{EA96BAC7-1159-43E6-B8FE-4973A097AB0E}" type="slidenum">
              <a:rPr lang="en-US" smtClean="0"/>
              <a:pPr/>
              <a:t>43</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p:cNvSpPr>
          <p:nvPr>
            <p:ph type="sldImg"/>
          </p:nvPr>
        </p:nvSpPr>
        <p:spPr>
          <a:ln/>
        </p:spPr>
      </p:sp>
      <p:sp>
        <p:nvSpPr>
          <p:cNvPr id="109570" name="Notes Placeholder 2"/>
          <p:cNvSpPr>
            <a:spLocks noGrp="1"/>
          </p:cNvSpPr>
          <p:nvPr>
            <p:ph type="body" idx="1"/>
          </p:nvPr>
        </p:nvSpPr>
        <p:spPr>
          <a:noFill/>
          <a:ln/>
        </p:spPr>
        <p:txBody>
          <a:bodyPr/>
          <a:lstStyle/>
          <a:p>
            <a:pPr eaLnBrk="1" hangingPunct="1"/>
            <a:endParaRPr lang="en-US" smtClean="0"/>
          </a:p>
        </p:txBody>
      </p:sp>
      <p:sp>
        <p:nvSpPr>
          <p:cNvPr id="109571" name="Slide Number Placeholder 3"/>
          <p:cNvSpPr>
            <a:spLocks noGrp="1"/>
          </p:cNvSpPr>
          <p:nvPr>
            <p:ph type="sldNum" sz="quarter" idx="5"/>
          </p:nvPr>
        </p:nvSpPr>
        <p:spPr>
          <a:noFill/>
        </p:spPr>
        <p:txBody>
          <a:bodyPr/>
          <a:lstStyle/>
          <a:p>
            <a:fld id="{5FF3BE9E-1DA0-4900-91D5-44C782B49BEE}" type="slidenum">
              <a:rPr lang="en-US" smtClean="0"/>
              <a:pPr/>
              <a:t>44</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a:ln/>
        </p:spPr>
      </p:sp>
      <p:sp>
        <p:nvSpPr>
          <p:cNvPr id="111618" name="Notes Placeholder 2"/>
          <p:cNvSpPr>
            <a:spLocks noGrp="1"/>
          </p:cNvSpPr>
          <p:nvPr>
            <p:ph type="body" idx="1"/>
          </p:nvPr>
        </p:nvSpPr>
        <p:spPr>
          <a:noFill/>
          <a:ln/>
        </p:spPr>
        <p:txBody>
          <a:bodyPr/>
          <a:lstStyle/>
          <a:p>
            <a:pPr eaLnBrk="1" hangingPunct="1"/>
            <a:endParaRPr lang="en-US" smtClean="0"/>
          </a:p>
        </p:txBody>
      </p:sp>
      <p:sp>
        <p:nvSpPr>
          <p:cNvPr id="111619" name="Slide Number Placeholder 3"/>
          <p:cNvSpPr>
            <a:spLocks noGrp="1"/>
          </p:cNvSpPr>
          <p:nvPr>
            <p:ph type="sldNum" sz="quarter" idx="5"/>
          </p:nvPr>
        </p:nvSpPr>
        <p:spPr>
          <a:noFill/>
        </p:spPr>
        <p:txBody>
          <a:bodyPr/>
          <a:lstStyle/>
          <a:p>
            <a:fld id="{7CBE293E-22D7-4E50-88AF-FD9C6802310E}" type="slidenum">
              <a:rPr lang="en-US" smtClean="0"/>
              <a:pPr/>
              <a:t>45</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p:cNvSpPr>
          <p:nvPr>
            <p:ph type="sldImg"/>
          </p:nvPr>
        </p:nvSpPr>
        <p:spPr>
          <a:ln/>
        </p:spPr>
      </p:sp>
      <p:sp>
        <p:nvSpPr>
          <p:cNvPr id="113666" name="Notes Placeholder 2"/>
          <p:cNvSpPr>
            <a:spLocks noGrp="1"/>
          </p:cNvSpPr>
          <p:nvPr>
            <p:ph type="body" idx="1"/>
          </p:nvPr>
        </p:nvSpPr>
        <p:spPr>
          <a:noFill/>
          <a:ln/>
        </p:spPr>
        <p:txBody>
          <a:bodyPr/>
          <a:lstStyle/>
          <a:p>
            <a:pPr eaLnBrk="1" hangingPunct="1"/>
            <a:r>
              <a:rPr lang="en-US" smtClean="0"/>
              <a:t>When an event such as saving a file is complete, a small message should appear to confirm that the save was successful.</a:t>
            </a:r>
          </a:p>
          <a:p>
            <a:pPr eaLnBrk="1" hangingPunct="1"/>
            <a:r>
              <a:rPr lang="en-US" smtClean="0"/>
              <a:t>If the application is running in the background and needs the user's attention, the application should create a notification that allows the user to respond at his or her convenience.</a:t>
            </a:r>
          </a:p>
          <a:p>
            <a:pPr eaLnBrk="1" hangingPunct="1"/>
            <a:r>
              <a:rPr lang="en-US" smtClean="0"/>
              <a:t>If the application is performing work that the user must wait for (such as loading a file), the application should show a hovering progress wheel or bar.</a:t>
            </a:r>
          </a:p>
          <a:p>
            <a:pPr eaLnBrk="1" hangingPunct="1"/>
            <a:endParaRPr lang="en-US" smtClean="0"/>
          </a:p>
        </p:txBody>
      </p:sp>
      <p:sp>
        <p:nvSpPr>
          <p:cNvPr id="113667" name="Slide Number Placeholder 3"/>
          <p:cNvSpPr>
            <a:spLocks noGrp="1"/>
          </p:cNvSpPr>
          <p:nvPr>
            <p:ph type="sldNum" sz="quarter" idx="5"/>
          </p:nvPr>
        </p:nvSpPr>
        <p:spPr>
          <a:noFill/>
        </p:spPr>
        <p:txBody>
          <a:bodyPr/>
          <a:lstStyle/>
          <a:p>
            <a:fld id="{33B9C092-2399-4D03-B367-48113535BCBD}" type="slidenum">
              <a:rPr lang="en-US" smtClean="0"/>
              <a:pPr/>
              <a:t>46</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p:cNvSpPr>
          <p:nvPr>
            <p:ph type="sldImg"/>
          </p:nvPr>
        </p:nvSpPr>
        <p:spPr>
          <a:ln/>
        </p:spPr>
      </p:sp>
      <p:sp>
        <p:nvSpPr>
          <p:cNvPr id="115714" name="Notes Placeholder 2"/>
          <p:cNvSpPr>
            <a:spLocks noGrp="1"/>
          </p:cNvSpPr>
          <p:nvPr>
            <p:ph type="body" idx="1"/>
          </p:nvPr>
        </p:nvSpPr>
        <p:spPr>
          <a:noFill/>
          <a:ln/>
        </p:spPr>
        <p:txBody>
          <a:bodyPr/>
          <a:lstStyle/>
          <a:p>
            <a:pPr eaLnBrk="1" hangingPunct="1"/>
            <a:endParaRPr lang="en-US" smtClean="0"/>
          </a:p>
        </p:txBody>
      </p:sp>
      <p:sp>
        <p:nvSpPr>
          <p:cNvPr id="115715" name="Slide Number Placeholder 3"/>
          <p:cNvSpPr>
            <a:spLocks noGrp="1"/>
          </p:cNvSpPr>
          <p:nvPr>
            <p:ph type="sldNum" sz="quarter" idx="5"/>
          </p:nvPr>
        </p:nvSpPr>
        <p:spPr>
          <a:noFill/>
        </p:spPr>
        <p:txBody>
          <a:bodyPr/>
          <a:lstStyle/>
          <a:p>
            <a:fld id="{40AD2F12-EA99-47DD-AA8C-01026E5CD430}" type="slidenum">
              <a:rPr lang="en-US" smtClean="0"/>
              <a:pPr/>
              <a:t>47</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p:cNvSpPr>
          <p:nvPr>
            <p:ph type="sldImg"/>
          </p:nvPr>
        </p:nvSpPr>
        <p:spPr>
          <a:ln/>
        </p:spPr>
      </p:sp>
      <p:sp>
        <p:nvSpPr>
          <p:cNvPr id="117762" name="Notes Placeholder 2"/>
          <p:cNvSpPr>
            <a:spLocks noGrp="1"/>
          </p:cNvSpPr>
          <p:nvPr>
            <p:ph type="body" idx="1"/>
          </p:nvPr>
        </p:nvSpPr>
        <p:spPr>
          <a:noFill/>
          <a:ln/>
        </p:spPr>
        <p:txBody>
          <a:bodyPr/>
          <a:lstStyle/>
          <a:p>
            <a:pPr eaLnBrk="1" hangingPunct="1"/>
            <a:endParaRPr lang="en-US" smtClean="0"/>
          </a:p>
        </p:txBody>
      </p:sp>
      <p:sp>
        <p:nvSpPr>
          <p:cNvPr id="117763" name="Slide Number Placeholder 3"/>
          <p:cNvSpPr>
            <a:spLocks noGrp="1"/>
          </p:cNvSpPr>
          <p:nvPr>
            <p:ph type="sldNum" sz="quarter" idx="5"/>
          </p:nvPr>
        </p:nvSpPr>
        <p:spPr>
          <a:noFill/>
        </p:spPr>
        <p:txBody>
          <a:bodyPr/>
          <a:lstStyle/>
          <a:p>
            <a:fld id="{7B93D1BA-F89C-4DB5-A3AB-465662272E5D}" type="slidenum">
              <a:rPr lang="en-US" smtClean="0"/>
              <a:pPr/>
              <a:t>48</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p:cNvSpPr>
          <p:nvPr>
            <p:ph type="sldImg"/>
          </p:nvPr>
        </p:nvSpPr>
        <p:spPr>
          <a:ln/>
        </p:spPr>
      </p:sp>
      <p:sp>
        <p:nvSpPr>
          <p:cNvPr id="119810" name="Notes Placeholder 2"/>
          <p:cNvSpPr>
            <a:spLocks noGrp="1"/>
          </p:cNvSpPr>
          <p:nvPr>
            <p:ph type="body" idx="1"/>
          </p:nvPr>
        </p:nvSpPr>
        <p:spPr>
          <a:noFill/>
          <a:ln/>
        </p:spPr>
        <p:txBody>
          <a:bodyPr/>
          <a:lstStyle/>
          <a:p>
            <a:pPr eaLnBrk="1" hangingPunct="1"/>
            <a:endParaRPr lang="en-US" smtClean="0"/>
          </a:p>
        </p:txBody>
      </p:sp>
      <p:sp>
        <p:nvSpPr>
          <p:cNvPr id="119811" name="Slide Number Placeholder 3"/>
          <p:cNvSpPr>
            <a:spLocks noGrp="1"/>
          </p:cNvSpPr>
          <p:nvPr>
            <p:ph type="sldNum" sz="quarter" idx="5"/>
          </p:nvPr>
        </p:nvSpPr>
        <p:spPr>
          <a:noFill/>
        </p:spPr>
        <p:txBody>
          <a:bodyPr/>
          <a:lstStyle/>
          <a:p>
            <a:fld id="{D6443FCF-D129-4F68-9074-E610D50789E8}" type="slidenum">
              <a:rPr lang="en-US" smtClean="0"/>
              <a:pPr/>
              <a:t>49</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p:cNvSpPr>
          <p:nvPr>
            <p:ph type="sldImg"/>
          </p:nvPr>
        </p:nvSpPr>
        <p:spPr>
          <a:ln/>
        </p:spPr>
      </p:sp>
      <p:sp>
        <p:nvSpPr>
          <p:cNvPr id="121858" name="Notes Placeholder 2"/>
          <p:cNvSpPr>
            <a:spLocks noGrp="1"/>
          </p:cNvSpPr>
          <p:nvPr>
            <p:ph type="body" idx="1"/>
          </p:nvPr>
        </p:nvSpPr>
        <p:spPr>
          <a:noFill/>
          <a:ln/>
        </p:spPr>
        <p:txBody>
          <a:bodyPr/>
          <a:lstStyle/>
          <a:p>
            <a:pPr eaLnBrk="1" hangingPunct="1"/>
            <a:endParaRPr lang="en-US" smtClean="0"/>
          </a:p>
        </p:txBody>
      </p:sp>
      <p:sp>
        <p:nvSpPr>
          <p:cNvPr id="121859" name="Slide Number Placeholder 3"/>
          <p:cNvSpPr>
            <a:spLocks noGrp="1"/>
          </p:cNvSpPr>
          <p:nvPr>
            <p:ph type="sldNum" sz="quarter" idx="5"/>
          </p:nvPr>
        </p:nvSpPr>
        <p:spPr>
          <a:noFill/>
        </p:spPr>
        <p:txBody>
          <a:bodyPr/>
          <a:lstStyle/>
          <a:p>
            <a:fld id="{365611DF-4BB0-4212-948D-452F91D30993}" type="slidenum">
              <a:rPr lang="en-US" smtClean="0"/>
              <a:pPr/>
              <a:t>50</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a:ln/>
        </p:spPr>
      </p:sp>
      <p:sp>
        <p:nvSpPr>
          <p:cNvPr id="25602" name="Notes Placeholder 2"/>
          <p:cNvSpPr>
            <a:spLocks noGrp="1"/>
          </p:cNvSpPr>
          <p:nvPr>
            <p:ph type="body" idx="1"/>
          </p:nvPr>
        </p:nvSpPr>
        <p:spPr>
          <a:noFill/>
          <a:ln/>
        </p:spPr>
        <p:txBody>
          <a:bodyPr/>
          <a:lstStyle/>
          <a:p>
            <a:pPr eaLnBrk="1" hangingPunct="1"/>
            <a:endParaRPr lang="en-US" smtClean="0"/>
          </a:p>
        </p:txBody>
      </p:sp>
      <p:sp>
        <p:nvSpPr>
          <p:cNvPr id="25603" name="Slide Number Placeholder 3"/>
          <p:cNvSpPr>
            <a:spLocks noGrp="1"/>
          </p:cNvSpPr>
          <p:nvPr>
            <p:ph type="sldNum" sz="quarter" idx="5"/>
          </p:nvPr>
        </p:nvSpPr>
        <p:spPr>
          <a:noFill/>
        </p:spPr>
        <p:txBody>
          <a:bodyPr/>
          <a:lstStyle/>
          <a:p>
            <a:fld id="{EF3909E5-4D6C-4F89-9AAC-B8BB48736A21}" type="slidenum">
              <a:rPr lang="en-US" smtClean="0"/>
              <a:pPr/>
              <a:t>6</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p:cNvSpPr>
          <p:nvPr>
            <p:ph type="sldImg"/>
          </p:nvPr>
        </p:nvSpPr>
        <p:spPr>
          <a:ln/>
        </p:spPr>
      </p:sp>
      <p:sp>
        <p:nvSpPr>
          <p:cNvPr id="123906" name="Notes Placeholder 2"/>
          <p:cNvSpPr>
            <a:spLocks noGrp="1"/>
          </p:cNvSpPr>
          <p:nvPr>
            <p:ph type="body" idx="1"/>
          </p:nvPr>
        </p:nvSpPr>
        <p:spPr>
          <a:noFill/>
          <a:ln/>
        </p:spPr>
        <p:txBody>
          <a:bodyPr/>
          <a:lstStyle/>
          <a:p>
            <a:pPr eaLnBrk="1" hangingPunct="1"/>
            <a:endParaRPr lang="en-US" smtClean="0"/>
          </a:p>
        </p:txBody>
      </p:sp>
      <p:sp>
        <p:nvSpPr>
          <p:cNvPr id="123907" name="Slide Number Placeholder 3"/>
          <p:cNvSpPr>
            <a:spLocks noGrp="1"/>
          </p:cNvSpPr>
          <p:nvPr>
            <p:ph type="sldNum" sz="quarter" idx="5"/>
          </p:nvPr>
        </p:nvSpPr>
        <p:spPr>
          <a:noFill/>
        </p:spPr>
        <p:txBody>
          <a:bodyPr/>
          <a:lstStyle/>
          <a:p>
            <a:fld id="{A33E8CB6-9F70-4136-8861-63947F3C10C7}" type="slidenum">
              <a:rPr lang="en-US" smtClean="0"/>
              <a:pPr/>
              <a:t>51</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p:cNvSpPr>
          <p:nvPr>
            <p:ph type="sldImg"/>
          </p:nvPr>
        </p:nvSpPr>
        <p:spPr>
          <a:ln/>
        </p:spPr>
      </p:sp>
      <p:sp>
        <p:nvSpPr>
          <p:cNvPr id="125954" name="Notes Placeholder 2"/>
          <p:cNvSpPr>
            <a:spLocks noGrp="1"/>
          </p:cNvSpPr>
          <p:nvPr>
            <p:ph type="body" idx="1"/>
          </p:nvPr>
        </p:nvSpPr>
        <p:spPr>
          <a:noFill/>
          <a:ln/>
        </p:spPr>
        <p:txBody>
          <a:bodyPr/>
          <a:lstStyle/>
          <a:p>
            <a:pPr eaLnBrk="1" hangingPunct="1"/>
            <a:endParaRPr lang="en-US" smtClean="0"/>
          </a:p>
        </p:txBody>
      </p:sp>
      <p:sp>
        <p:nvSpPr>
          <p:cNvPr id="125955" name="Slide Number Placeholder 3"/>
          <p:cNvSpPr>
            <a:spLocks noGrp="1"/>
          </p:cNvSpPr>
          <p:nvPr>
            <p:ph type="sldNum" sz="quarter" idx="5"/>
          </p:nvPr>
        </p:nvSpPr>
        <p:spPr>
          <a:noFill/>
        </p:spPr>
        <p:txBody>
          <a:bodyPr/>
          <a:lstStyle/>
          <a:p>
            <a:fld id="{D0134A5D-1AD5-4D49-A85B-D901B91DD8F7}" type="slidenum">
              <a:rPr lang="en-US" smtClean="0"/>
              <a:pPr/>
              <a:t>52</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p:cNvSpPr>
          <p:nvPr>
            <p:ph type="sldImg"/>
          </p:nvPr>
        </p:nvSpPr>
        <p:spPr>
          <a:ln/>
        </p:spPr>
      </p:sp>
      <p:sp>
        <p:nvSpPr>
          <p:cNvPr id="128002" name="Notes Placeholder 2"/>
          <p:cNvSpPr>
            <a:spLocks noGrp="1"/>
          </p:cNvSpPr>
          <p:nvPr>
            <p:ph type="body" idx="1"/>
          </p:nvPr>
        </p:nvSpPr>
        <p:spPr>
          <a:noFill/>
          <a:ln/>
        </p:spPr>
        <p:txBody>
          <a:bodyPr/>
          <a:lstStyle/>
          <a:p>
            <a:pPr eaLnBrk="1" hangingPunct="1"/>
            <a:endParaRPr lang="en-US" smtClean="0"/>
          </a:p>
        </p:txBody>
      </p:sp>
      <p:sp>
        <p:nvSpPr>
          <p:cNvPr id="128003" name="Slide Number Placeholder 3"/>
          <p:cNvSpPr>
            <a:spLocks noGrp="1"/>
          </p:cNvSpPr>
          <p:nvPr>
            <p:ph type="sldNum" sz="quarter" idx="5"/>
          </p:nvPr>
        </p:nvSpPr>
        <p:spPr>
          <a:noFill/>
        </p:spPr>
        <p:txBody>
          <a:bodyPr/>
          <a:lstStyle/>
          <a:p>
            <a:fld id="{AD3CF14E-7B79-4876-9456-24472C5E5CAF}" type="slidenum">
              <a:rPr lang="en-US" smtClean="0"/>
              <a:pPr/>
              <a:t>53</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p:cNvSpPr>
          <p:nvPr>
            <p:ph type="sldImg"/>
          </p:nvPr>
        </p:nvSpPr>
        <p:spPr>
          <a:ln/>
        </p:spPr>
      </p:sp>
      <p:sp>
        <p:nvSpPr>
          <p:cNvPr id="130050" name="Notes Placeholder 2"/>
          <p:cNvSpPr>
            <a:spLocks noGrp="1"/>
          </p:cNvSpPr>
          <p:nvPr>
            <p:ph type="body" idx="1"/>
          </p:nvPr>
        </p:nvSpPr>
        <p:spPr>
          <a:noFill/>
          <a:ln/>
        </p:spPr>
        <p:txBody>
          <a:bodyPr/>
          <a:lstStyle/>
          <a:p>
            <a:pPr eaLnBrk="1" hangingPunct="1"/>
            <a:endParaRPr lang="en-US" smtClean="0"/>
          </a:p>
        </p:txBody>
      </p:sp>
      <p:sp>
        <p:nvSpPr>
          <p:cNvPr id="130051" name="Slide Number Placeholder 3"/>
          <p:cNvSpPr>
            <a:spLocks noGrp="1"/>
          </p:cNvSpPr>
          <p:nvPr>
            <p:ph type="sldNum" sz="quarter" idx="5"/>
          </p:nvPr>
        </p:nvSpPr>
        <p:spPr>
          <a:noFill/>
        </p:spPr>
        <p:txBody>
          <a:bodyPr/>
          <a:lstStyle/>
          <a:p>
            <a:fld id="{E091EB9F-569F-4397-8162-74740F208BE3}" type="slidenum">
              <a:rPr lang="en-US" smtClean="0"/>
              <a:pPr/>
              <a:t>54</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p:cNvSpPr>
          <p:nvPr>
            <p:ph type="sldImg"/>
          </p:nvPr>
        </p:nvSpPr>
        <p:spPr>
          <a:ln/>
        </p:spPr>
      </p:sp>
      <p:sp>
        <p:nvSpPr>
          <p:cNvPr id="132098" name="Notes Placeholder 2"/>
          <p:cNvSpPr>
            <a:spLocks noGrp="1"/>
          </p:cNvSpPr>
          <p:nvPr>
            <p:ph type="body" idx="1"/>
          </p:nvPr>
        </p:nvSpPr>
        <p:spPr>
          <a:noFill/>
          <a:ln/>
        </p:spPr>
        <p:txBody>
          <a:bodyPr/>
          <a:lstStyle/>
          <a:p>
            <a:pPr eaLnBrk="1" hangingPunct="1"/>
            <a:endParaRPr lang="en-US" smtClean="0"/>
          </a:p>
        </p:txBody>
      </p:sp>
      <p:sp>
        <p:nvSpPr>
          <p:cNvPr id="132099" name="Slide Number Placeholder 3"/>
          <p:cNvSpPr>
            <a:spLocks noGrp="1"/>
          </p:cNvSpPr>
          <p:nvPr>
            <p:ph type="sldNum" sz="quarter" idx="5"/>
          </p:nvPr>
        </p:nvSpPr>
        <p:spPr>
          <a:noFill/>
        </p:spPr>
        <p:txBody>
          <a:bodyPr/>
          <a:lstStyle/>
          <a:p>
            <a:fld id="{7707B1BC-966E-4702-BF9C-AEC4AAFD83DB}" type="slidenum">
              <a:rPr lang="en-US" smtClean="0"/>
              <a:pPr/>
              <a:t>55</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p:cNvSpPr>
          <p:nvPr>
            <p:ph type="sldImg"/>
          </p:nvPr>
        </p:nvSpPr>
        <p:spPr>
          <a:ln/>
        </p:spPr>
      </p:sp>
      <p:sp>
        <p:nvSpPr>
          <p:cNvPr id="134146" name="Notes Placeholder 2"/>
          <p:cNvSpPr>
            <a:spLocks noGrp="1"/>
          </p:cNvSpPr>
          <p:nvPr>
            <p:ph type="body" idx="1"/>
          </p:nvPr>
        </p:nvSpPr>
        <p:spPr>
          <a:noFill/>
          <a:ln/>
        </p:spPr>
        <p:txBody>
          <a:bodyPr/>
          <a:lstStyle/>
          <a:p>
            <a:pPr eaLnBrk="1" hangingPunct="1"/>
            <a:endParaRPr lang="en-US" smtClean="0"/>
          </a:p>
        </p:txBody>
      </p:sp>
      <p:sp>
        <p:nvSpPr>
          <p:cNvPr id="134147" name="Slide Number Placeholder 3"/>
          <p:cNvSpPr>
            <a:spLocks noGrp="1"/>
          </p:cNvSpPr>
          <p:nvPr>
            <p:ph type="sldNum" sz="quarter" idx="5"/>
          </p:nvPr>
        </p:nvSpPr>
        <p:spPr>
          <a:noFill/>
        </p:spPr>
        <p:txBody>
          <a:bodyPr/>
          <a:lstStyle/>
          <a:p>
            <a:fld id="{19374CE7-A08A-4594-86C2-EA1F70A06530}" type="slidenum">
              <a:rPr lang="en-US" smtClean="0"/>
              <a:pPr/>
              <a:t>56</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p:cNvSpPr>
          <p:nvPr>
            <p:ph type="sldImg"/>
          </p:nvPr>
        </p:nvSpPr>
        <p:spPr>
          <a:ln/>
        </p:spPr>
      </p:sp>
      <p:sp>
        <p:nvSpPr>
          <p:cNvPr id="136194" name="Notes Placeholder 2"/>
          <p:cNvSpPr>
            <a:spLocks noGrp="1"/>
          </p:cNvSpPr>
          <p:nvPr>
            <p:ph type="body" idx="1"/>
          </p:nvPr>
        </p:nvSpPr>
        <p:spPr>
          <a:noFill/>
          <a:ln/>
        </p:spPr>
        <p:txBody>
          <a:bodyPr/>
          <a:lstStyle/>
          <a:p>
            <a:pPr eaLnBrk="1" hangingPunct="1"/>
            <a:endParaRPr lang="en-US" smtClean="0"/>
          </a:p>
        </p:txBody>
      </p:sp>
      <p:sp>
        <p:nvSpPr>
          <p:cNvPr id="136195" name="Slide Number Placeholder 3"/>
          <p:cNvSpPr>
            <a:spLocks noGrp="1"/>
          </p:cNvSpPr>
          <p:nvPr>
            <p:ph type="sldNum" sz="quarter" idx="5"/>
          </p:nvPr>
        </p:nvSpPr>
        <p:spPr>
          <a:noFill/>
        </p:spPr>
        <p:txBody>
          <a:bodyPr/>
          <a:lstStyle/>
          <a:p>
            <a:fld id="{4D856F62-35FF-4B4A-BCDB-8AA226E0C960}" type="slidenum">
              <a:rPr lang="en-US" smtClean="0"/>
              <a:pPr/>
              <a:t>57</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p:cNvSpPr>
          <p:nvPr>
            <p:ph type="sldImg"/>
          </p:nvPr>
        </p:nvSpPr>
        <p:spPr>
          <a:ln/>
        </p:spPr>
      </p:sp>
      <p:sp>
        <p:nvSpPr>
          <p:cNvPr id="138242" name="Notes Placeholder 2"/>
          <p:cNvSpPr>
            <a:spLocks noGrp="1"/>
          </p:cNvSpPr>
          <p:nvPr>
            <p:ph type="body" idx="1"/>
          </p:nvPr>
        </p:nvSpPr>
        <p:spPr>
          <a:noFill/>
          <a:ln/>
        </p:spPr>
        <p:txBody>
          <a:bodyPr/>
          <a:lstStyle/>
          <a:p>
            <a:pPr eaLnBrk="1" hangingPunct="1"/>
            <a:endParaRPr lang="en-US" smtClean="0"/>
          </a:p>
        </p:txBody>
      </p:sp>
      <p:sp>
        <p:nvSpPr>
          <p:cNvPr id="138243" name="Slide Number Placeholder 3"/>
          <p:cNvSpPr>
            <a:spLocks noGrp="1"/>
          </p:cNvSpPr>
          <p:nvPr>
            <p:ph type="sldNum" sz="quarter" idx="5"/>
          </p:nvPr>
        </p:nvSpPr>
        <p:spPr>
          <a:noFill/>
        </p:spPr>
        <p:txBody>
          <a:bodyPr/>
          <a:lstStyle/>
          <a:p>
            <a:fld id="{AEEED508-DE0A-4FC7-94A7-F95B88550725}" type="slidenum">
              <a:rPr lang="en-US" smtClean="0"/>
              <a:pPr/>
              <a:t>58</a:t>
            </a:fld>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Image Placeholder 1"/>
          <p:cNvSpPr>
            <a:spLocks noGrp="1" noRot="1" noChangeAspect="1"/>
          </p:cNvSpPr>
          <p:nvPr>
            <p:ph type="sldImg"/>
          </p:nvPr>
        </p:nvSpPr>
        <p:spPr>
          <a:ln/>
        </p:spPr>
      </p:sp>
      <p:sp>
        <p:nvSpPr>
          <p:cNvPr id="140290" name="Notes Placeholder 2"/>
          <p:cNvSpPr>
            <a:spLocks noGrp="1"/>
          </p:cNvSpPr>
          <p:nvPr>
            <p:ph type="body" idx="1"/>
          </p:nvPr>
        </p:nvSpPr>
        <p:spPr>
          <a:noFill/>
          <a:ln/>
        </p:spPr>
        <p:txBody>
          <a:bodyPr/>
          <a:lstStyle/>
          <a:p>
            <a:pPr eaLnBrk="1" hangingPunct="1"/>
            <a:endParaRPr lang="en-US" smtClean="0"/>
          </a:p>
        </p:txBody>
      </p:sp>
      <p:sp>
        <p:nvSpPr>
          <p:cNvPr id="140291" name="Slide Number Placeholder 3"/>
          <p:cNvSpPr>
            <a:spLocks noGrp="1"/>
          </p:cNvSpPr>
          <p:nvPr>
            <p:ph type="sldNum" sz="quarter" idx="5"/>
          </p:nvPr>
        </p:nvSpPr>
        <p:spPr>
          <a:noFill/>
        </p:spPr>
        <p:txBody>
          <a:bodyPr/>
          <a:lstStyle/>
          <a:p>
            <a:fld id="{9C9AC4B5-7FEB-453C-BBBE-5E534D198B5C}" type="slidenum">
              <a:rPr lang="en-US" smtClean="0"/>
              <a:pPr/>
              <a:t>59</a:t>
            </a:fld>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Image Placeholder 1"/>
          <p:cNvSpPr>
            <a:spLocks noGrp="1" noRot="1" noChangeAspect="1"/>
          </p:cNvSpPr>
          <p:nvPr>
            <p:ph type="sldImg"/>
          </p:nvPr>
        </p:nvSpPr>
        <p:spPr>
          <a:ln/>
        </p:spPr>
      </p:sp>
      <p:sp>
        <p:nvSpPr>
          <p:cNvPr id="142338" name="Notes Placeholder 2"/>
          <p:cNvSpPr>
            <a:spLocks noGrp="1"/>
          </p:cNvSpPr>
          <p:nvPr>
            <p:ph type="body" idx="1"/>
          </p:nvPr>
        </p:nvSpPr>
        <p:spPr>
          <a:noFill/>
          <a:ln/>
        </p:spPr>
        <p:txBody>
          <a:bodyPr/>
          <a:lstStyle/>
          <a:p>
            <a:pPr eaLnBrk="1" hangingPunct="1"/>
            <a:endParaRPr lang="en-US" smtClean="0"/>
          </a:p>
        </p:txBody>
      </p:sp>
      <p:sp>
        <p:nvSpPr>
          <p:cNvPr id="142339" name="Slide Number Placeholder 3"/>
          <p:cNvSpPr>
            <a:spLocks noGrp="1"/>
          </p:cNvSpPr>
          <p:nvPr>
            <p:ph type="sldNum" sz="quarter" idx="5"/>
          </p:nvPr>
        </p:nvSpPr>
        <p:spPr>
          <a:noFill/>
        </p:spPr>
        <p:txBody>
          <a:bodyPr/>
          <a:lstStyle/>
          <a:p>
            <a:fld id="{6BCB569D-CCD6-4966-B9CE-943255BCAC99}" type="slidenum">
              <a:rPr lang="en-US" smtClean="0"/>
              <a:pPr/>
              <a:t>60</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a:ln/>
        </p:spPr>
        <p:txBody>
          <a:bodyPr/>
          <a:lstStyle/>
          <a:p>
            <a:pPr eaLnBrk="1" hangingPunct="1"/>
            <a:endParaRPr lang="en-US" smtClean="0"/>
          </a:p>
        </p:txBody>
      </p:sp>
      <p:sp>
        <p:nvSpPr>
          <p:cNvPr id="29699" name="Slide Number Placeholder 3"/>
          <p:cNvSpPr>
            <a:spLocks noGrp="1"/>
          </p:cNvSpPr>
          <p:nvPr>
            <p:ph type="sldNum" sz="quarter" idx="5"/>
          </p:nvPr>
        </p:nvSpPr>
        <p:spPr>
          <a:noFill/>
        </p:spPr>
        <p:txBody>
          <a:bodyPr/>
          <a:lstStyle/>
          <a:p>
            <a:fld id="{2D192351-666F-4F91-A6B2-60E846DC6AE7}" type="slidenum">
              <a:rPr lang="en-US" smtClean="0"/>
              <a:pPr/>
              <a:t>7</a:t>
            </a:fld>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Image Placeholder 1"/>
          <p:cNvSpPr>
            <a:spLocks noGrp="1" noRot="1" noChangeAspect="1"/>
          </p:cNvSpPr>
          <p:nvPr>
            <p:ph type="sldImg"/>
          </p:nvPr>
        </p:nvSpPr>
        <p:spPr>
          <a:ln/>
        </p:spPr>
      </p:sp>
      <p:sp>
        <p:nvSpPr>
          <p:cNvPr id="144386" name="Notes Placeholder 2"/>
          <p:cNvSpPr>
            <a:spLocks noGrp="1"/>
          </p:cNvSpPr>
          <p:nvPr>
            <p:ph type="body" idx="1"/>
          </p:nvPr>
        </p:nvSpPr>
        <p:spPr>
          <a:noFill/>
          <a:ln/>
        </p:spPr>
        <p:txBody>
          <a:bodyPr/>
          <a:lstStyle/>
          <a:p>
            <a:pPr eaLnBrk="1" hangingPunct="1"/>
            <a:endParaRPr lang="en-US" smtClean="0"/>
          </a:p>
        </p:txBody>
      </p:sp>
      <p:sp>
        <p:nvSpPr>
          <p:cNvPr id="144387" name="Slide Number Placeholder 3"/>
          <p:cNvSpPr>
            <a:spLocks noGrp="1"/>
          </p:cNvSpPr>
          <p:nvPr>
            <p:ph type="sldNum" sz="quarter" idx="5"/>
          </p:nvPr>
        </p:nvSpPr>
        <p:spPr>
          <a:noFill/>
        </p:spPr>
        <p:txBody>
          <a:bodyPr/>
          <a:lstStyle/>
          <a:p>
            <a:fld id="{1E11EC1F-87A0-4CBD-8B07-D5654B144F09}" type="slidenum">
              <a:rPr lang="en-US" smtClean="0"/>
              <a:pPr/>
              <a:t>61</a:t>
            </a:fld>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p:cNvSpPr>
          <p:nvPr>
            <p:ph type="sldImg"/>
          </p:nvPr>
        </p:nvSpPr>
        <p:spPr>
          <a:ln/>
        </p:spPr>
      </p:sp>
      <p:sp>
        <p:nvSpPr>
          <p:cNvPr id="146434" name="Notes Placeholder 2"/>
          <p:cNvSpPr>
            <a:spLocks noGrp="1"/>
          </p:cNvSpPr>
          <p:nvPr>
            <p:ph type="body" idx="1"/>
          </p:nvPr>
        </p:nvSpPr>
        <p:spPr>
          <a:noFill/>
          <a:ln/>
        </p:spPr>
        <p:txBody>
          <a:bodyPr/>
          <a:lstStyle/>
          <a:p>
            <a:pPr eaLnBrk="1" hangingPunct="1"/>
            <a:endParaRPr lang="en-US" smtClean="0"/>
          </a:p>
        </p:txBody>
      </p:sp>
      <p:sp>
        <p:nvSpPr>
          <p:cNvPr id="146435" name="Slide Number Placeholder 3"/>
          <p:cNvSpPr>
            <a:spLocks noGrp="1"/>
          </p:cNvSpPr>
          <p:nvPr>
            <p:ph type="sldNum" sz="quarter" idx="5"/>
          </p:nvPr>
        </p:nvSpPr>
        <p:spPr>
          <a:noFill/>
        </p:spPr>
        <p:txBody>
          <a:bodyPr/>
          <a:lstStyle/>
          <a:p>
            <a:fld id="{0D2B461B-B715-4C9F-8478-67F8F6577ACA}" type="slidenum">
              <a:rPr lang="en-US" smtClean="0"/>
              <a:pPr/>
              <a:t>62</a:t>
            </a:fld>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p:cNvSpPr>
          <p:nvPr>
            <p:ph type="sldImg"/>
          </p:nvPr>
        </p:nvSpPr>
        <p:spPr>
          <a:ln/>
        </p:spPr>
      </p:sp>
      <p:sp>
        <p:nvSpPr>
          <p:cNvPr id="148482" name="Notes Placeholder 2"/>
          <p:cNvSpPr>
            <a:spLocks noGrp="1"/>
          </p:cNvSpPr>
          <p:nvPr>
            <p:ph type="body" idx="1"/>
          </p:nvPr>
        </p:nvSpPr>
        <p:spPr>
          <a:noFill/>
          <a:ln/>
        </p:spPr>
        <p:txBody>
          <a:bodyPr/>
          <a:lstStyle/>
          <a:p>
            <a:pPr eaLnBrk="1" hangingPunct="1"/>
            <a:endParaRPr lang="en-US" smtClean="0"/>
          </a:p>
        </p:txBody>
      </p:sp>
      <p:sp>
        <p:nvSpPr>
          <p:cNvPr id="148483" name="Slide Number Placeholder 3"/>
          <p:cNvSpPr>
            <a:spLocks noGrp="1"/>
          </p:cNvSpPr>
          <p:nvPr>
            <p:ph type="sldNum" sz="quarter" idx="5"/>
          </p:nvPr>
        </p:nvSpPr>
        <p:spPr>
          <a:noFill/>
        </p:spPr>
        <p:txBody>
          <a:bodyPr/>
          <a:lstStyle/>
          <a:p>
            <a:fld id="{3485ECBE-9C24-4C44-9A54-66F661903A8A}" type="slidenum">
              <a:rPr lang="en-US" smtClean="0"/>
              <a:pPr/>
              <a:t>63</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ln/>
        </p:spPr>
      </p:sp>
      <p:sp>
        <p:nvSpPr>
          <p:cNvPr id="31746" name="Notes Placeholder 2"/>
          <p:cNvSpPr>
            <a:spLocks noGrp="1"/>
          </p:cNvSpPr>
          <p:nvPr>
            <p:ph type="body" idx="1"/>
          </p:nvPr>
        </p:nvSpPr>
        <p:spPr>
          <a:noFill/>
          <a:ln/>
        </p:spPr>
        <p:txBody>
          <a:bodyPr/>
          <a:lstStyle/>
          <a:p>
            <a:pPr eaLnBrk="1" hangingPunct="1"/>
            <a:endParaRPr lang="en-US" smtClean="0"/>
          </a:p>
        </p:txBody>
      </p:sp>
      <p:sp>
        <p:nvSpPr>
          <p:cNvPr id="31747" name="Slide Number Placeholder 3"/>
          <p:cNvSpPr>
            <a:spLocks noGrp="1"/>
          </p:cNvSpPr>
          <p:nvPr>
            <p:ph type="sldNum" sz="quarter" idx="5"/>
          </p:nvPr>
        </p:nvSpPr>
        <p:spPr>
          <a:noFill/>
        </p:spPr>
        <p:txBody>
          <a:bodyPr/>
          <a:lstStyle/>
          <a:p>
            <a:fld id="{7CD8554F-1251-4734-B422-BD3BC45C73FC}" type="slidenum">
              <a:rPr lang="en-US" smtClean="0"/>
              <a:pPr/>
              <a:t>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p:spPr>
        <p:txBody>
          <a:bodyPr/>
          <a:lstStyle/>
          <a:p>
            <a:pPr eaLnBrk="1" hangingPunct="1"/>
            <a:endParaRPr lang="en-US" smtClean="0"/>
          </a:p>
        </p:txBody>
      </p:sp>
      <p:sp>
        <p:nvSpPr>
          <p:cNvPr id="33795" name="Slide Number Placeholder 3"/>
          <p:cNvSpPr>
            <a:spLocks noGrp="1"/>
          </p:cNvSpPr>
          <p:nvPr>
            <p:ph type="sldNum" sz="quarter" idx="5"/>
          </p:nvPr>
        </p:nvSpPr>
        <p:spPr>
          <a:noFill/>
        </p:spPr>
        <p:txBody>
          <a:bodyPr/>
          <a:lstStyle/>
          <a:p>
            <a:fld id="{2ECA0A73-C6A2-432F-91F2-94BE9BDC5C02}" type="slidenum">
              <a:rPr lang="en-US" smtClean="0"/>
              <a:pPr/>
              <a:t>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a:ln/>
        </p:spPr>
      </p:sp>
      <p:sp>
        <p:nvSpPr>
          <p:cNvPr id="35842" name="Notes Placeholder 2"/>
          <p:cNvSpPr>
            <a:spLocks noGrp="1"/>
          </p:cNvSpPr>
          <p:nvPr>
            <p:ph type="body" idx="1"/>
          </p:nvPr>
        </p:nvSpPr>
        <p:spPr>
          <a:noFill/>
          <a:ln/>
        </p:spPr>
        <p:txBody>
          <a:bodyPr/>
          <a:lstStyle/>
          <a:p>
            <a:pPr eaLnBrk="1" hangingPunct="1"/>
            <a:endParaRPr lang="en-US" smtClean="0"/>
          </a:p>
        </p:txBody>
      </p:sp>
      <p:sp>
        <p:nvSpPr>
          <p:cNvPr id="35843" name="Slide Number Placeholder 3"/>
          <p:cNvSpPr>
            <a:spLocks noGrp="1"/>
          </p:cNvSpPr>
          <p:nvPr>
            <p:ph type="sldNum" sz="quarter" idx="5"/>
          </p:nvPr>
        </p:nvSpPr>
        <p:spPr>
          <a:noFill/>
        </p:spPr>
        <p:txBody>
          <a:bodyPr/>
          <a:lstStyle/>
          <a:p>
            <a:fld id="{37720FD3-0D3D-48EE-9838-5D303A588E4E}" type="slidenum">
              <a:rPr lang="en-US" smtClean="0"/>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sp>
        <p:nvSpPr>
          <p:cNvPr id="12296"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12300"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dt" sz="quarter" idx="10"/>
          </p:nvPr>
        </p:nvSpPr>
        <p:spPr>
          <a:xfrm>
            <a:off x="2365375" y="6248400"/>
            <a:ext cx="2130425" cy="474663"/>
          </a:xfrm>
        </p:spPr>
        <p:txBody>
          <a:bodyPr/>
          <a:lstStyle>
            <a:lvl1pPr>
              <a:defRPr>
                <a:solidFill>
                  <a:schemeClr val="bg1"/>
                </a:solidFill>
              </a:defRPr>
            </a:lvl1pPr>
          </a:lstStyle>
          <a:p>
            <a:pPr>
              <a:defRPr/>
            </a:pPr>
            <a:fld id="{CCE56624-D734-4084-8EB9-9E754DB82889}" type="datetime1">
              <a:rPr lang="vi-VN"/>
              <a:pPr>
                <a:defRPr/>
              </a:pPr>
              <a:t>03/10/2011</a:t>
            </a:fld>
            <a:endParaRPr lang="en-US"/>
          </a:p>
        </p:txBody>
      </p:sp>
      <p:sp>
        <p:nvSpPr>
          <p:cNvPr id="11" name="Rectangle 10"/>
          <p:cNvSpPr>
            <a:spLocks noGrp="1" noChangeArrowheads="1"/>
          </p:cNvSpPr>
          <p:nvPr>
            <p:ph type="ftr" sz="quarter" idx="11"/>
          </p:nvPr>
        </p:nvSpPr>
        <p:spPr/>
        <p:txBody>
          <a:bodyPr/>
          <a:lstStyle>
            <a:lvl1pPr>
              <a:defRPr sz="1400">
                <a:solidFill>
                  <a:schemeClr val="tx1"/>
                </a:solidFill>
              </a:defRPr>
            </a:lvl1pPr>
          </a:lstStyle>
          <a:p>
            <a:pPr>
              <a:defRPr/>
            </a:pPr>
            <a:r>
              <a:rPr lang="en-US"/>
              <a:t>Trung Tâm Tin Học - ĐH KHTN         ĐH QG TP.HCM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90077CA1-9138-4A24-99FD-94DD3CB5FA7B}" type="datetime1">
              <a:rPr lang="vi-VN"/>
              <a:pPr>
                <a:defRPr/>
              </a:pPr>
              <a:t>03/10/2011</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46256EE4-271D-4BA8-BBBA-F45B23CF994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23803B65-2774-47BE-901F-7B52173164F3}" type="datetime1">
              <a:rPr lang="vi-VN"/>
              <a:pPr>
                <a:defRPr/>
              </a:pPr>
              <a:t>03/10/2011</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77D3F8DF-4BB0-44EB-AF1B-4B1DE703501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06756D06-BF5B-4D70-986D-1749C5B78606}" type="datetime1">
              <a:rPr lang="vi-VN"/>
              <a:pPr>
                <a:defRPr/>
              </a:pPr>
              <a:t>03/10/2011</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5C5EA01E-B72E-4EF3-9098-7E9F1147E4A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9C807C71-2952-498C-92D3-923F92916AA8}" type="datetime1">
              <a:rPr lang="vi-VN"/>
              <a:pPr>
                <a:defRPr/>
              </a:pPr>
              <a:t>03/10/2011</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6" name="Rectangle 13"/>
          <p:cNvSpPr>
            <a:spLocks noGrp="1" noChangeArrowheads="1"/>
          </p:cNvSpPr>
          <p:nvPr>
            <p:ph type="sldNum" sz="quarter" idx="12"/>
          </p:nvPr>
        </p:nvSpPr>
        <p:spPr>
          <a:ln/>
        </p:spPr>
        <p:txBody>
          <a:bodyPr/>
          <a:lstStyle>
            <a:lvl1pPr>
              <a:defRPr/>
            </a:lvl1pPr>
          </a:lstStyle>
          <a:p>
            <a:pPr>
              <a:defRPr/>
            </a:pPr>
            <a:fld id="{278F168C-4046-406D-9191-F6C59995320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fld id="{88792F60-7D1F-493E-BB0E-8C344D699A67}" type="datetime1">
              <a:rPr lang="vi-VN"/>
              <a:pPr>
                <a:defRPr/>
              </a:pPr>
              <a:t>03/10/2011</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7" name="Rectangle 13"/>
          <p:cNvSpPr>
            <a:spLocks noGrp="1" noChangeArrowheads="1"/>
          </p:cNvSpPr>
          <p:nvPr>
            <p:ph type="sldNum" sz="quarter" idx="12"/>
          </p:nvPr>
        </p:nvSpPr>
        <p:spPr>
          <a:ln/>
        </p:spPr>
        <p:txBody>
          <a:bodyPr/>
          <a:lstStyle>
            <a:lvl1pPr>
              <a:defRPr/>
            </a:lvl1pPr>
          </a:lstStyle>
          <a:p>
            <a:pPr>
              <a:defRPr/>
            </a:pPr>
            <a:fld id="{C66812EB-427D-42BB-9AC8-723745F8ACB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fld id="{2694A6AC-B5EF-4267-BE87-B19443FF527C}" type="datetime1">
              <a:rPr lang="vi-VN"/>
              <a:pPr>
                <a:defRPr/>
              </a:pPr>
              <a:t>03/10/2011</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9" name="Rectangle 13"/>
          <p:cNvSpPr>
            <a:spLocks noGrp="1" noChangeArrowheads="1"/>
          </p:cNvSpPr>
          <p:nvPr>
            <p:ph type="sldNum" sz="quarter" idx="12"/>
          </p:nvPr>
        </p:nvSpPr>
        <p:spPr>
          <a:ln/>
        </p:spPr>
        <p:txBody>
          <a:bodyPr/>
          <a:lstStyle>
            <a:lvl1pPr>
              <a:defRPr/>
            </a:lvl1pPr>
          </a:lstStyle>
          <a:p>
            <a:pPr>
              <a:defRPr/>
            </a:pPr>
            <a:fld id="{CA8FC9D3-54D9-4E67-BB6E-CB108676185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fld id="{DA78FA2D-CDC5-4CEC-ADF5-27A985CE94DC}" type="datetime1">
              <a:rPr lang="vi-VN"/>
              <a:pPr>
                <a:defRPr/>
              </a:pPr>
              <a:t>03/10/2011</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5" name="Rectangle 13"/>
          <p:cNvSpPr>
            <a:spLocks noGrp="1" noChangeArrowheads="1"/>
          </p:cNvSpPr>
          <p:nvPr>
            <p:ph type="sldNum" sz="quarter" idx="12"/>
          </p:nvPr>
        </p:nvSpPr>
        <p:spPr>
          <a:ln/>
        </p:spPr>
        <p:txBody>
          <a:bodyPr/>
          <a:lstStyle>
            <a:lvl1pPr>
              <a:defRPr/>
            </a:lvl1pPr>
          </a:lstStyle>
          <a:p>
            <a:pPr>
              <a:defRPr/>
            </a:pPr>
            <a:fld id="{7620693B-77AE-4899-B115-B8D2F445A68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90ABC883-7399-4BE1-9B6C-BBF7B3B3F14D}" type="datetime1">
              <a:rPr lang="vi-VN"/>
              <a:pPr>
                <a:defRPr/>
              </a:pPr>
              <a:t>03/10/2011</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4" name="Rectangle 13"/>
          <p:cNvSpPr>
            <a:spLocks noGrp="1" noChangeArrowheads="1"/>
          </p:cNvSpPr>
          <p:nvPr>
            <p:ph type="sldNum" sz="quarter" idx="12"/>
          </p:nvPr>
        </p:nvSpPr>
        <p:spPr>
          <a:ln/>
        </p:spPr>
        <p:txBody>
          <a:bodyPr/>
          <a:lstStyle>
            <a:lvl1pPr>
              <a:defRPr/>
            </a:lvl1pPr>
          </a:lstStyle>
          <a:p>
            <a:pPr>
              <a:defRPr/>
            </a:pPr>
            <a:fld id="{F3BC4BFE-9437-46A7-AF7C-E2180A64742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BAD09DE5-B0CF-43BD-BA68-064122806018}" type="datetime1">
              <a:rPr lang="vi-VN"/>
              <a:pPr>
                <a:defRPr/>
              </a:pPr>
              <a:t>03/10/2011</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7" name="Rectangle 13"/>
          <p:cNvSpPr>
            <a:spLocks noGrp="1" noChangeArrowheads="1"/>
          </p:cNvSpPr>
          <p:nvPr>
            <p:ph type="sldNum" sz="quarter" idx="12"/>
          </p:nvPr>
        </p:nvSpPr>
        <p:spPr>
          <a:ln/>
        </p:spPr>
        <p:txBody>
          <a:bodyPr/>
          <a:lstStyle>
            <a:lvl1pPr>
              <a:defRPr/>
            </a:lvl1pPr>
          </a:lstStyle>
          <a:p>
            <a:pPr>
              <a:defRPr/>
            </a:pPr>
            <a:fld id="{7E4EB19F-15A1-46C8-AB6F-91284D9176F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F24B74FC-E09E-4BA6-9CEF-242969712050}" type="datetime1">
              <a:rPr lang="vi-VN"/>
              <a:pPr>
                <a:defRPr/>
              </a:pPr>
              <a:t>03/10/2011</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Trung Tâm Tin Học - ĐH KHTN         ĐH QG TP.HCM</a:t>
            </a:r>
          </a:p>
        </p:txBody>
      </p:sp>
      <p:sp>
        <p:nvSpPr>
          <p:cNvPr id="7" name="Rectangle 13"/>
          <p:cNvSpPr>
            <a:spLocks noGrp="1" noChangeArrowheads="1"/>
          </p:cNvSpPr>
          <p:nvPr>
            <p:ph type="sldNum" sz="quarter" idx="12"/>
          </p:nvPr>
        </p:nvSpPr>
        <p:spPr>
          <a:ln/>
        </p:spPr>
        <p:txBody>
          <a:bodyPr/>
          <a:lstStyle>
            <a:lvl1pPr>
              <a:defRPr/>
            </a:lvl1pPr>
          </a:lstStyle>
          <a:p>
            <a:pPr>
              <a:defRPr/>
            </a:pPr>
            <a:fld id="{204ECD0C-3158-4AD4-B37C-F3E98C09499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7620000" cy="6858000"/>
            <a:chOff x="0" y="0"/>
            <a:chExt cx="4800" cy="4320"/>
          </a:xfrm>
        </p:grpSpPr>
        <p:grpSp>
          <p:nvGrpSpPr>
            <p:cNvPr id="1032" name="Group 3"/>
            <p:cNvGrpSpPr>
              <a:grpSpLocks/>
            </p:cNvGrpSpPr>
            <p:nvPr userDrawn="1"/>
          </p:nvGrpSpPr>
          <p:grpSpPr bwMode="auto">
            <a:xfrm>
              <a:off x="0" y="0"/>
              <a:ext cx="2016" cy="4320"/>
              <a:chOff x="0" y="0"/>
              <a:chExt cx="2016" cy="4320"/>
            </a:xfrm>
          </p:grpSpPr>
          <p:sp>
            <p:nvSpPr>
              <p:cNvPr id="11268"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269"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en-US"/>
              </a:p>
            </p:txBody>
          </p:sp>
        </p:grpSp>
        <p:grpSp>
          <p:nvGrpSpPr>
            <p:cNvPr id="1033" name="Group 6"/>
            <p:cNvGrpSpPr>
              <a:grpSpLocks/>
            </p:cNvGrpSpPr>
            <p:nvPr/>
          </p:nvGrpSpPr>
          <p:grpSpPr bwMode="auto">
            <a:xfrm>
              <a:off x="144" y="1248"/>
              <a:ext cx="4656" cy="201"/>
              <a:chOff x="144" y="1248"/>
              <a:chExt cx="4656" cy="201"/>
            </a:xfrm>
          </p:grpSpPr>
          <p:sp>
            <p:nvSpPr>
              <p:cNvPr id="11271"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11272"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75"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5FB374FF-48ED-4F1B-8356-57AA2E343376}" type="datetime1">
              <a:rPr lang="vi-VN"/>
              <a:pPr>
                <a:defRPr/>
              </a:pPr>
              <a:t>03/10/2011</a:t>
            </a:fld>
            <a:endParaRPr lang="en-US"/>
          </a:p>
        </p:txBody>
      </p:sp>
      <p:sp>
        <p:nvSpPr>
          <p:cNvPr id="11276"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rgbClr val="5F5F5F"/>
                </a:solidFill>
              </a:defRPr>
            </a:lvl1pPr>
          </a:lstStyle>
          <a:p>
            <a:pPr>
              <a:defRPr/>
            </a:pPr>
            <a:r>
              <a:rPr lang="en-US"/>
              <a:t>Trung Tâm Tin Học - ĐH KHTN         ĐH QG TP.HCM</a:t>
            </a:r>
          </a:p>
        </p:txBody>
      </p:sp>
      <p:sp>
        <p:nvSpPr>
          <p:cNvPr id="11277"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sz="1000" b="1">
                <a:solidFill>
                  <a:schemeClr val="bg1"/>
                </a:solidFill>
              </a:defRPr>
            </a:lvl1pPr>
          </a:lstStyle>
          <a:p>
            <a:pPr>
              <a:defRPr/>
            </a:pPr>
            <a:fld id="{0F40AEE8-F9D9-4D68-AFC6-6CA7B9CEC9C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5" r:id="rId1"/>
    <p:sldLayoutId id="2147483664" r:id="rId2"/>
    <p:sldLayoutId id="2147483663" r:id="rId3"/>
    <p:sldLayoutId id="2147483662" r:id="rId4"/>
    <p:sldLayoutId id="2147483661" r:id="rId5"/>
    <p:sldLayoutId id="2147483660" r:id="rId6"/>
    <p:sldLayoutId id="2147483659" r:id="rId7"/>
    <p:sldLayoutId id="2147483658" r:id="rId8"/>
    <p:sldLayoutId id="2147483657" r:id="rId9"/>
    <p:sldLayoutId id="2147483656" r:id="rId10"/>
    <p:sldLayoutId id="2147483655" r:id="rId11"/>
  </p:sldLayoutIdLst>
  <p:hf hd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cs typeface="Arial" charset="0"/>
        </a:defRPr>
      </a:lvl2pPr>
      <a:lvl3pPr algn="l" rtl="0" eaLnBrk="0" fontAlgn="base" hangingPunct="0">
        <a:lnSpc>
          <a:spcPct val="90000"/>
        </a:lnSpc>
        <a:spcBef>
          <a:spcPct val="0"/>
        </a:spcBef>
        <a:spcAft>
          <a:spcPct val="0"/>
        </a:spcAft>
        <a:defRPr sz="3600" b="1">
          <a:solidFill>
            <a:schemeClr val="tx2"/>
          </a:solidFill>
          <a:latin typeface="Arial" charset="0"/>
          <a:cs typeface="Arial" charset="0"/>
        </a:defRPr>
      </a:lvl3pPr>
      <a:lvl4pPr algn="l" rtl="0" eaLnBrk="0" fontAlgn="base" hangingPunct="0">
        <a:lnSpc>
          <a:spcPct val="90000"/>
        </a:lnSpc>
        <a:spcBef>
          <a:spcPct val="0"/>
        </a:spcBef>
        <a:spcAft>
          <a:spcPct val="0"/>
        </a:spcAft>
        <a:defRPr sz="3600" b="1">
          <a:solidFill>
            <a:schemeClr val="tx2"/>
          </a:solidFill>
          <a:latin typeface="Arial" charset="0"/>
          <a:cs typeface="Arial" charset="0"/>
        </a:defRPr>
      </a:lvl4pPr>
      <a:lvl5pPr algn="l" rtl="0" eaLnBrk="0" fontAlgn="base" hangingPunct="0">
        <a:lnSpc>
          <a:spcPct val="90000"/>
        </a:lnSpc>
        <a:spcBef>
          <a:spcPct val="0"/>
        </a:spcBef>
        <a:spcAft>
          <a:spcPct val="0"/>
        </a:spcAft>
        <a:defRPr sz="3600" b="1">
          <a:solidFill>
            <a:schemeClr val="tx2"/>
          </a:solidFill>
          <a:latin typeface="Arial" charset="0"/>
          <a:cs typeface="Arial" charset="0"/>
        </a:defRPr>
      </a:lvl5pPr>
      <a:lvl6pPr marL="457200" algn="l" rtl="0" fontAlgn="base">
        <a:lnSpc>
          <a:spcPct val="90000"/>
        </a:lnSpc>
        <a:spcBef>
          <a:spcPct val="0"/>
        </a:spcBef>
        <a:spcAft>
          <a:spcPct val="0"/>
        </a:spcAft>
        <a:defRPr sz="3600" b="1">
          <a:solidFill>
            <a:schemeClr val="tx2"/>
          </a:solidFill>
          <a:latin typeface="Arial" charset="0"/>
          <a:cs typeface="Arial" charset="0"/>
        </a:defRPr>
      </a:lvl6pPr>
      <a:lvl7pPr marL="914400" algn="l" rtl="0" fontAlgn="base">
        <a:lnSpc>
          <a:spcPct val="90000"/>
        </a:lnSpc>
        <a:spcBef>
          <a:spcPct val="0"/>
        </a:spcBef>
        <a:spcAft>
          <a:spcPct val="0"/>
        </a:spcAft>
        <a:defRPr sz="3600" b="1">
          <a:solidFill>
            <a:schemeClr val="tx2"/>
          </a:solidFill>
          <a:latin typeface="Arial" charset="0"/>
          <a:cs typeface="Arial" charset="0"/>
        </a:defRPr>
      </a:lvl7pPr>
      <a:lvl8pPr marL="1371600" algn="l" rtl="0" fontAlgn="base">
        <a:lnSpc>
          <a:spcPct val="90000"/>
        </a:lnSpc>
        <a:spcBef>
          <a:spcPct val="0"/>
        </a:spcBef>
        <a:spcAft>
          <a:spcPct val="0"/>
        </a:spcAft>
        <a:defRPr sz="3600" b="1">
          <a:solidFill>
            <a:schemeClr val="tx2"/>
          </a:solidFill>
          <a:latin typeface="Arial" charset="0"/>
          <a:cs typeface="Arial" charset="0"/>
        </a:defRPr>
      </a:lvl8pPr>
      <a:lvl9pPr marL="1828800" algn="l" rtl="0" fontAlgn="base">
        <a:lnSpc>
          <a:spcPct val="90000"/>
        </a:lnSpc>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cs typeface="+mn-cs"/>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tx1"/>
          </a:solidFill>
          <a:latin typeface="+mn-lt"/>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developer.android.com/reference/android/widget/Button.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developer.android.com/reference/android/widget/ToggleButton.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eveloper.android.com/reference/android/widget/CheckBox.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developer.android.com/reference/android/widget/RadioButton.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developer.android.com/reference/android/widget/ListView.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developer.android.com/guide/topics/ui/layout-objects.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developer.android.com/reference/android/widget/package-summary.html"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eveloper.android.com/reference/android/widget/TextView.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developer.android.com/reference/android/widget/EditText.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developer.android.com/reference/android/widget/MultiAutoCompleteTextView.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9"/>
          <p:cNvSpPr>
            <a:spLocks noGrp="1" noChangeArrowheads="1"/>
          </p:cNvSpPr>
          <p:nvPr>
            <p:ph type="dt" sz="quarter" idx="10"/>
          </p:nvPr>
        </p:nvSpPr>
        <p:spPr>
          <a:noFill/>
        </p:spPr>
        <p:txBody>
          <a:bodyPr/>
          <a:lstStyle/>
          <a:p>
            <a:fld id="{722DF506-DD9E-4BDF-90B1-EE6A5408932F}" type="datetime1">
              <a:rPr lang="vi-VN" smtClean="0"/>
              <a:pPr/>
              <a:t>03/10/2011</a:t>
            </a:fld>
            <a:endParaRPr lang="en-US" smtClean="0"/>
          </a:p>
        </p:txBody>
      </p:sp>
      <p:sp>
        <p:nvSpPr>
          <p:cNvPr id="15362" name="Rectangle 10"/>
          <p:cNvSpPr>
            <a:spLocks noGrp="1" noChangeArrowheads="1"/>
          </p:cNvSpPr>
          <p:nvPr>
            <p:ph type="ftr" sz="quarter" idx="11"/>
          </p:nvPr>
        </p:nvSpPr>
        <p:spPr>
          <a:noFill/>
        </p:spPr>
        <p:txBody>
          <a:bodyPr/>
          <a:lstStyle/>
          <a:p>
            <a:r>
              <a:rPr lang="en-US" smtClean="0"/>
              <a:t>Trung Tâm Tin Học - ĐH KHTN         ĐH QG TP.HCM</a:t>
            </a:r>
          </a:p>
        </p:txBody>
      </p:sp>
      <p:sp>
        <p:nvSpPr>
          <p:cNvPr id="15363" name="Rectangle 11"/>
          <p:cNvSpPr>
            <a:spLocks noGrp="1" noChangeArrowheads="1"/>
          </p:cNvSpPr>
          <p:nvPr>
            <p:ph type="sldNum" sz="quarter" idx="4294967295"/>
          </p:nvPr>
        </p:nvSpPr>
        <p:spPr>
          <a:xfrm>
            <a:off x="76200" y="6248400"/>
            <a:ext cx="587375" cy="488950"/>
          </a:xfrm>
          <a:noFill/>
        </p:spPr>
        <p:txBody>
          <a:bodyPr/>
          <a:lstStyle/>
          <a:p>
            <a:fld id="{8A0B0FA1-FE6C-4BA3-B5BB-8A85877329AF}" type="slidenum">
              <a:rPr lang="en-US" smtClean="0"/>
              <a:pPr/>
              <a:t>1</a:t>
            </a:fld>
            <a:endParaRPr lang="en-US" smtClean="0"/>
          </a:p>
        </p:txBody>
      </p:sp>
      <p:sp>
        <p:nvSpPr>
          <p:cNvPr id="15364" name="AutoShape 2"/>
          <p:cNvSpPr>
            <a:spLocks noGrp="1" noChangeArrowheads="1"/>
          </p:cNvSpPr>
          <p:nvPr>
            <p:ph type="ctrTitle"/>
          </p:nvPr>
        </p:nvSpPr>
        <p:spPr/>
        <p:txBody>
          <a:bodyPr/>
          <a:lstStyle/>
          <a:p>
            <a:pPr algn="r" eaLnBrk="1" hangingPunct="1"/>
            <a:r>
              <a:rPr lang="en-US" smtClean="0"/>
              <a:t>Lập trình trên Android</a:t>
            </a:r>
            <a:br>
              <a:rPr lang="en-US" smtClean="0"/>
            </a:br>
            <a:r>
              <a:rPr lang="en-US" smtClean="0"/>
              <a:t>Phần 3 – Các đối tượng giao diện</a:t>
            </a:r>
          </a:p>
        </p:txBody>
      </p:sp>
      <p:sp>
        <p:nvSpPr>
          <p:cNvPr id="15365" name="Rectangle 3"/>
          <p:cNvSpPr>
            <a:spLocks noGrp="1" noChangeArrowheads="1"/>
          </p:cNvSpPr>
          <p:nvPr>
            <p:ph type="subTitle" idx="1"/>
          </p:nvPr>
        </p:nvSpPr>
        <p:spPr/>
        <p:txBody>
          <a:bodyPr/>
          <a:lstStyle/>
          <a:p>
            <a:pPr algn="r" eaLnBrk="1" hangingPunct="1"/>
            <a:r>
              <a:rPr lang="en-US" smtClean="0"/>
              <a:t>G/v: Trịnh Quốc Hùng</a:t>
            </a:r>
          </a:p>
        </p:txBody>
      </p:sp>
      <p:pic>
        <p:nvPicPr>
          <p:cNvPr id="15366" name="Picture 4"/>
          <p:cNvPicPr>
            <a:picLocks noChangeAspect="1" noChangeArrowheads="1"/>
          </p:cNvPicPr>
          <p:nvPr/>
        </p:nvPicPr>
        <p:blipFill>
          <a:blip r:embed="rId3"/>
          <a:srcRect/>
          <a:stretch>
            <a:fillRect/>
          </a:stretch>
        </p:blipFill>
        <p:spPr bwMode="auto">
          <a:xfrm>
            <a:off x="1524000" y="2863850"/>
            <a:ext cx="3048000" cy="2012950"/>
          </a:xfrm>
          <a:prstGeom prst="rect">
            <a:avLst/>
          </a:prstGeom>
          <a:noFill/>
          <a:ln w="9525">
            <a:noFill/>
            <a:miter lim="800000"/>
            <a:headEnd/>
            <a:tailEnd/>
          </a:ln>
        </p:spPr>
      </p:pic>
      <p:sp>
        <p:nvSpPr>
          <p:cNvPr id="15367" name="Rectangle 7"/>
          <p:cNvSpPr>
            <a:spLocks noChangeArrowheads="1"/>
          </p:cNvSpPr>
          <p:nvPr/>
        </p:nvSpPr>
        <p:spPr bwMode="auto">
          <a:xfrm>
            <a:off x="4495800" y="5181600"/>
            <a:ext cx="4038600" cy="304800"/>
          </a:xfrm>
          <a:prstGeom prst="rect">
            <a:avLst/>
          </a:prstGeom>
          <a:noFill/>
          <a:ln w="9525">
            <a:noFill/>
            <a:miter lim="800000"/>
            <a:headEnd/>
            <a:tailEnd/>
          </a:ln>
        </p:spPr>
        <p:txBody>
          <a:bodyPr>
            <a:spAutoFit/>
          </a:bodyPr>
          <a:lstStyle/>
          <a:p>
            <a:r>
              <a:rPr lang="en-US" sz="1400"/>
              <a:t>http://t3hand.googlecode.com/svn/trunk/lessions/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457200" y="762000"/>
            <a:ext cx="8229600" cy="639763"/>
          </a:xfrm>
        </p:spPr>
        <p:txBody>
          <a:bodyPr/>
          <a:lstStyle/>
          <a:p>
            <a:pPr algn="r" eaLnBrk="1" hangingPunct="1"/>
            <a:r>
              <a:rPr lang="en-US" sz="3200" smtClean="0"/>
              <a:t>Button Controls</a:t>
            </a:r>
          </a:p>
        </p:txBody>
      </p:sp>
      <p:sp>
        <p:nvSpPr>
          <p:cNvPr id="3" name="Content Placeholder 2"/>
          <p:cNvSpPr>
            <a:spLocks noGrp="1"/>
          </p:cNvSpPr>
          <p:nvPr>
            <p:ph idx="1"/>
          </p:nvPr>
        </p:nvSpPr>
        <p:spPr>
          <a:xfrm>
            <a:off x="457200" y="2286000"/>
            <a:ext cx="8229600" cy="3840163"/>
          </a:xfrm>
        </p:spPr>
        <p:txBody>
          <a:bodyPr>
            <a:normAutofit/>
          </a:bodyPr>
          <a:lstStyle/>
          <a:p>
            <a:pPr marL="457200" indent="-457200" eaLnBrk="1" hangingPunct="1">
              <a:lnSpc>
                <a:spcPct val="90000"/>
              </a:lnSpc>
            </a:pPr>
            <a:r>
              <a:rPr lang="en-US" sz="1600" smtClean="0"/>
              <a:t>Có 3 loại : Button cơ bản,image button,toggle button</a:t>
            </a:r>
          </a:p>
          <a:p>
            <a:pPr marL="457200" indent="-457200" eaLnBrk="1" hangingPunct="1">
              <a:lnSpc>
                <a:spcPct val="90000"/>
              </a:lnSpc>
            </a:pPr>
            <a:endParaRPr lang="en-US" sz="1600" smtClean="0"/>
          </a:p>
          <a:p>
            <a:pPr marL="457200" indent="-457200" eaLnBrk="1" hangingPunct="1">
              <a:lnSpc>
                <a:spcPct val="90000"/>
              </a:lnSpc>
            </a:pPr>
            <a:endParaRPr lang="en-US" sz="1600" smtClean="0"/>
          </a:p>
          <a:p>
            <a:pPr marL="457200" indent="-457200" eaLnBrk="1" hangingPunct="1">
              <a:lnSpc>
                <a:spcPct val="90000"/>
              </a:lnSpc>
            </a:pPr>
            <a:endParaRPr lang="en-US" sz="1600" smtClean="0"/>
          </a:p>
          <a:p>
            <a:pPr marL="457200" indent="-457200" eaLnBrk="1" hangingPunct="1">
              <a:lnSpc>
                <a:spcPct val="90000"/>
              </a:lnSpc>
            </a:pPr>
            <a:endParaRPr lang="en-US" sz="1600" smtClean="0"/>
          </a:p>
          <a:p>
            <a:pPr marL="457200" indent="-457200" eaLnBrk="1" hangingPunct="1">
              <a:lnSpc>
                <a:spcPct val="90000"/>
              </a:lnSpc>
            </a:pPr>
            <a:endParaRPr lang="en-US" sz="1600" smtClean="0"/>
          </a:p>
          <a:p>
            <a:pPr marL="457200" indent="-457200" eaLnBrk="1" hangingPunct="1">
              <a:lnSpc>
                <a:spcPct val="90000"/>
              </a:lnSpc>
            </a:pPr>
            <a:endParaRPr lang="en-US" sz="1600" smtClean="0"/>
          </a:p>
          <a:p>
            <a:pPr marL="457200" indent="-457200" eaLnBrk="1" hangingPunct="1">
              <a:lnSpc>
                <a:spcPct val="90000"/>
              </a:lnSpc>
            </a:pPr>
            <a:endParaRPr lang="en-US" sz="1600" smtClean="0"/>
          </a:p>
          <a:p>
            <a:pPr marL="457200" indent="-457200" eaLnBrk="1" hangingPunct="1">
              <a:lnSpc>
                <a:spcPct val="90000"/>
              </a:lnSpc>
            </a:pPr>
            <a:r>
              <a:rPr lang="en-US" sz="1600" smtClean="0"/>
              <a:t>Button</a:t>
            </a:r>
          </a:p>
          <a:p>
            <a:pPr marL="457200" indent="-457200" eaLnBrk="1" hangingPunct="1">
              <a:lnSpc>
                <a:spcPct val="90000"/>
              </a:lnSpc>
              <a:buFont typeface="Wingdings" pitchFamily="2" charset="2"/>
              <a:buNone/>
            </a:pPr>
            <a:r>
              <a:rPr lang="en-US" sz="1600" smtClean="0"/>
              <a:t>	&lt;Button android:id="@+id/ccbtn1"</a:t>
            </a:r>
          </a:p>
          <a:p>
            <a:pPr marL="457200" indent="-457200" eaLnBrk="1" hangingPunct="1">
              <a:lnSpc>
                <a:spcPct val="90000"/>
              </a:lnSpc>
              <a:buFont typeface="Wingdings" pitchFamily="2" charset="2"/>
              <a:buNone/>
            </a:pPr>
            <a:r>
              <a:rPr lang="en-US" sz="1600" smtClean="0"/>
              <a:t>	android:text="@string/basicBtnLabel"</a:t>
            </a:r>
          </a:p>
          <a:p>
            <a:pPr marL="457200" indent="-457200" eaLnBrk="1" hangingPunct="1">
              <a:lnSpc>
                <a:spcPct val="90000"/>
              </a:lnSpc>
              <a:buFont typeface="Wingdings" pitchFamily="2" charset="2"/>
              <a:buNone/>
            </a:pPr>
            <a:r>
              <a:rPr lang="en-US" sz="1600" smtClean="0"/>
              <a:t>	android:typeface="serif" android:textStyle="bold"</a:t>
            </a:r>
          </a:p>
          <a:p>
            <a:pPr marL="457200" indent="-457200" eaLnBrk="1" hangingPunct="1">
              <a:lnSpc>
                <a:spcPct val="90000"/>
              </a:lnSpc>
              <a:buFont typeface="Wingdings" pitchFamily="2" charset="2"/>
              <a:buNone/>
            </a:pPr>
            <a:r>
              <a:rPr lang="en-US" sz="1600" smtClean="0"/>
              <a:t>	android:layout_width="fill_parent"</a:t>
            </a:r>
          </a:p>
          <a:p>
            <a:pPr marL="457200" indent="-457200" eaLnBrk="1" hangingPunct="1">
              <a:lnSpc>
                <a:spcPct val="90000"/>
              </a:lnSpc>
              <a:buFont typeface="Wingdings" pitchFamily="2" charset="2"/>
              <a:buNone/>
            </a:pPr>
            <a:r>
              <a:rPr lang="en-US" sz="1600" smtClean="0"/>
              <a:t>	android:layout_height="wrap_content" /&gt;</a:t>
            </a:r>
          </a:p>
          <a:p>
            <a:pPr marL="457200" indent="-457200" eaLnBrk="1" hangingPunct="1">
              <a:lnSpc>
                <a:spcPct val="90000"/>
              </a:lnSpc>
            </a:pPr>
            <a:endParaRPr lang="en-US" sz="1600" smtClean="0"/>
          </a:p>
        </p:txBody>
      </p:sp>
      <p:sp>
        <p:nvSpPr>
          <p:cNvPr id="34819" name="Date Placeholder 3"/>
          <p:cNvSpPr>
            <a:spLocks noGrp="1"/>
          </p:cNvSpPr>
          <p:nvPr>
            <p:ph type="dt" sz="quarter" idx="10"/>
          </p:nvPr>
        </p:nvSpPr>
        <p:spPr>
          <a:noFill/>
        </p:spPr>
        <p:txBody>
          <a:bodyPr/>
          <a:lstStyle/>
          <a:p>
            <a:fld id="{9285F38A-8960-4B3C-A195-6F7D9980EDD6}" type="datetime1">
              <a:rPr lang="en-US" smtClean="0"/>
              <a:pPr/>
              <a:t>10/3/2011</a:t>
            </a:fld>
            <a:endParaRPr lang="en-US" smtClean="0"/>
          </a:p>
        </p:txBody>
      </p:sp>
      <p:sp>
        <p:nvSpPr>
          <p:cNvPr id="34820" name="Footer Placeholder 4"/>
          <p:cNvSpPr>
            <a:spLocks noGrp="1"/>
          </p:cNvSpPr>
          <p:nvPr>
            <p:ph type="ftr" sz="quarter" idx="11"/>
          </p:nvPr>
        </p:nvSpPr>
        <p:spPr>
          <a:noFill/>
        </p:spPr>
        <p:txBody>
          <a:bodyPr/>
          <a:lstStyle/>
          <a:p>
            <a:r>
              <a:rPr lang="en-US" smtClean="0"/>
              <a:t>Trung Tâm Tin Học - ĐH KHTN - ĐH QG TP.HCM</a:t>
            </a:r>
          </a:p>
        </p:txBody>
      </p:sp>
      <p:sp>
        <p:nvSpPr>
          <p:cNvPr id="34821" name="Slide Number Placeholder 5"/>
          <p:cNvSpPr>
            <a:spLocks noGrp="1"/>
          </p:cNvSpPr>
          <p:nvPr>
            <p:ph type="sldNum" sz="quarter" idx="12"/>
          </p:nvPr>
        </p:nvSpPr>
        <p:spPr>
          <a:noFill/>
        </p:spPr>
        <p:txBody>
          <a:bodyPr/>
          <a:lstStyle/>
          <a:p>
            <a:fld id="{7DF348EB-8F7A-4721-9A7A-3846EABB3625}" type="slidenum">
              <a:rPr lang="en-US" smtClean="0"/>
              <a:pPr/>
              <a:t>10</a:t>
            </a:fld>
            <a:endParaRPr lang="en-US" smtClean="0"/>
          </a:p>
        </p:txBody>
      </p:sp>
      <p:pic>
        <p:nvPicPr>
          <p:cNvPr id="7" name="Picture 6" descr="cácloạibutton.png"/>
          <p:cNvPicPr>
            <a:picLocks noChangeAspect="1"/>
          </p:cNvPicPr>
          <p:nvPr/>
        </p:nvPicPr>
        <p:blipFill>
          <a:blip r:embed="rId3"/>
          <a:stretch>
            <a:fillRect/>
          </a:stretch>
        </p:blipFill>
        <p:spPr>
          <a:xfrm>
            <a:off x="2209800" y="2590800"/>
            <a:ext cx="4343400" cy="21034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457200" y="762000"/>
            <a:ext cx="8229600" cy="639763"/>
          </a:xfrm>
        </p:spPr>
        <p:txBody>
          <a:bodyPr/>
          <a:lstStyle/>
          <a:p>
            <a:pPr algn="r" eaLnBrk="1" hangingPunct="1"/>
            <a:r>
              <a:rPr lang="en-US" sz="3200" smtClean="0"/>
              <a:t>Button Controls</a:t>
            </a:r>
          </a:p>
        </p:txBody>
      </p:sp>
      <p:sp>
        <p:nvSpPr>
          <p:cNvPr id="3" name="Content Placeholder 2"/>
          <p:cNvSpPr>
            <a:spLocks noGrp="1"/>
          </p:cNvSpPr>
          <p:nvPr>
            <p:ph idx="1"/>
          </p:nvPr>
        </p:nvSpPr>
        <p:spPr>
          <a:xfrm>
            <a:off x="457200" y="2286000"/>
            <a:ext cx="8229600" cy="3840163"/>
          </a:xfrm>
        </p:spPr>
        <p:txBody>
          <a:bodyPr>
            <a:normAutofit/>
          </a:bodyPr>
          <a:lstStyle/>
          <a:p>
            <a:pPr marL="457200" indent="-457200" eaLnBrk="1" hangingPunct="1">
              <a:defRPr/>
            </a:pPr>
            <a:r>
              <a:rPr lang="en-US" sz="2000" dirty="0" smtClean="0"/>
              <a:t>Java code:</a:t>
            </a:r>
          </a:p>
          <a:p>
            <a:pPr eaLnBrk="1" hangingPunct="1">
              <a:buFont typeface="Wingdings" pitchFamily="2" charset="2"/>
              <a:buNone/>
              <a:defRPr/>
            </a:pPr>
            <a:r>
              <a:rPr lang="en-US" sz="2000" dirty="0" smtClean="0"/>
              <a:t>	Button </a:t>
            </a:r>
            <a:r>
              <a:rPr lang="en-US" sz="2000" dirty="0" err="1" smtClean="0"/>
              <a:t>btn</a:t>
            </a:r>
            <a:r>
              <a:rPr lang="en-US" sz="2000" dirty="0" smtClean="0"/>
              <a:t> = (Button)</a:t>
            </a:r>
            <a:r>
              <a:rPr lang="en-US" sz="2000" dirty="0" err="1" smtClean="0"/>
              <a:t>this.findViewById</a:t>
            </a:r>
            <a:r>
              <a:rPr lang="en-US" sz="2000" dirty="0" smtClean="0"/>
              <a:t>(R.id.ccbtn1);</a:t>
            </a:r>
          </a:p>
          <a:p>
            <a:pPr eaLnBrk="1" hangingPunct="1">
              <a:buFont typeface="Wingdings" pitchFamily="2" charset="2"/>
              <a:buNone/>
              <a:defRPr/>
            </a:pPr>
            <a:r>
              <a:rPr lang="en-US" sz="2000" dirty="0" smtClean="0"/>
              <a:t>	</a:t>
            </a:r>
            <a:r>
              <a:rPr lang="en-US" sz="2000" dirty="0" err="1" smtClean="0"/>
              <a:t>btn.setOnClickListener</a:t>
            </a:r>
            <a:r>
              <a:rPr lang="en-US" sz="2000" dirty="0" smtClean="0"/>
              <a:t>(new </a:t>
            </a:r>
            <a:r>
              <a:rPr lang="en-US" sz="2000" dirty="0" err="1" smtClean="0"/>
              <a:t>OnClickListener</a:t>
            </a:r>
            <a:r>
              <a:rPr lang="en-US" sz="2000" dirty="0" smtClean="0"/>
              <a:t>()</a:t>
            </a:r>
          </a:p>
          <a:p>
            <a:pPr eaLnBrk="1" hangingPunct="1">
              <a:buFont typeface="Wingdings" pitchFamily="2" charset="2"/>
              <a:buNone/>
              <a:defRPr/>
            </a:pPr>
            <a:r>
              <a:rPr lang="en-US" sz="2000" dirty="0" smtClean="0"/>
              <a:t>	{</a:t>
            </a:r>
          </a:p>
          <a:p>
            <a:pPr eaLnBrk="1" hangingPunct="1">
              <a:buFont typeface="Wingdings" pitchFamily="2" charset="2"/>
              <a:buNone/>
              <a:defRPr/>
            </a:pPr>
            <a:r>
              <a:rPr lang="en-US" sz="2000" dirty="0" smtClean="0"/>
              <a:t>		public void </a:t>
            </a:r>
            <a:r>
              <a:rPr lang="en-US" sz="2000" dirty="0" err="1" smtClean="0"/>
              <a:t>onClick</a:t>
            </a:r>
            <a:r>
              <a:rPr lang="en-US" sz="2000" dirty="0" smtClean="0"/>
              <a:t>(View v)</a:t>
            </a:r>
          </a:p>
          <a:p>
            <a:pPr eaLnBrk="1" hangingPunct="1">
              <a:buFont typeface="Wingdings" pitchFamily="2" charset="2"/>
              <a:buNone/>
              <a:defRPr/>
            </a:pPr>
            <a:r>
              <a:rPr lang="en-US" sz="2000" dirty="0" smtClean="0"/>
              <a:t>		{</a:t>
            </a:r>
          </a:p>
          <a:p>
            <a:pPr eaLnBrk="1" hangingPunct="1">
              <a:buFont typeface="Wingdings" pitchFamily="2" charset="2"/>
              <a:buNone/>
              <a:defRPr/>
            </a:pPr>
            <a:r>
              <a:rPr lang="en-US" sz="2000" dirty="0" smtClean="0"/>
              <a:t>			//do some thing</a:t>
            </a:r>
          </a:p>
          <a:p>
            <a:pPr eaLnBrk="1" hangingPunct="1">
              <a:buFont typeface="Wingdings" pitchFamily="2" charset="2"/>
              <a:buNone/>
              <a:defRPr/>
            </a:pPr>
            <a:r>
              <a:rPr lang="en-US" sz="2000" dirty="0" smtClean="0"/>
              <a:t>		}</a:t>
            </a:r>
          </a:p>
          <a:p>
            <a:pPr eaLnBrk="1" hangingPunct="1">
              <a:buFont typeface="Wingdings" pitchFamily="2" charset="2"/>
              <a:buNone/>
              <a:defRPr/>
            </a:pPr>
            <a:r>
              <a:rPr lang="en-US" sz="2000" dirty="0" smtClean="0"/>
              <a:t>	});</a:t>
            </a:r>
          </a:p>
          <a:p>
            <a:pPr eaLnBrk="1" hangingPunct="1">
              <a:defRPr/>
            </a:pPr>
            <a:r>
              <a:rPr lang="en-US" sz="2000" dirty="0" smtClean="0"/>
              <a:t>Link: </a:t>
            </a:r>
            <a:r>
              <a:rPr lang="en-US" sz="2000" dirty="0" smtClean="0">
                <a:hlinkClick r:id="rId3"/>
              </a:rPr>
              <a:t>http://developer.android.com/reference/android/widget/Button.html</a:t>
            </a:r>
            <a:r>
              <a:rPr lang="en-US" sz="2000" dirty="0" smtClean="0"/>
              <a:t> </a:t>
            </a:r>
          </a:p>
          <a:p>
            <a:pPr marL="457200" indent="-457200" eaLnBrk="1" hangingPunct="1">
              <a:buFont typeface="Wingdings" pitchFamily="2" charset="2"/>
              <a:buNone/>
              <a:defRPr/>
            </a:pPr>
            <a:endParaRPr lang="en-US" sz="2000" dirty="0" smtClean="0"/>
          </a:p>
        </p:txBody>
      </p:sp>
      <p:sp>
        <p:nvSpPr>
          <p:cNvPr id="36867" name="Date Placeholder 3"/>
          <p:cNvSpPr>
            <a:spLocks noGrp="1"/>
          </p:cNvSpPr>
          <p:nvPr>
            <p:ph type="dt" sz="quarter" idx="10"/>
          </p:nvPr>
        </p:nvSpPr>
        <p:spPr>
          <a:noFill/>
        </p:spPr>
        <p:txBody>
          <a:bodyPr/>
          <a:lstStyle/>
          <a:p>
            <a:fld id="{EF2CE485-F1DE-4391-A4E1-0ACF33A9D9CC}" type="datetime1">
              <a:rPr lang="en-US" smtClean="0"/>
              <a:pPr/>
              <a:t>10/3/2011</a:t>
            </a:fld>
            <a:endParaRPr lang="en-US" smtClean="0"/>
          </a:p>
        </p:txBody>
      </p:sp>
      <p:sp>
        <p:nvSpPr>
          <p:cNvPr id="36868" name="Footer Placeholder 4"/>
          <p:cNvSpPr>
            <a:spLocks noGrp="1"/>
          </p:cNvSpPr>
          <p:nvPr>
            <p:ph type="ftr" sz="quarter" idx="11"/>
          </p:nvPr>
        </p:nvSpPr>
        <p:spPr>
          <a:noFill/>
        </p:spPr>
        <p:txBody>
          <a:bodyPr/>
          <a:lstStyle/>
          <a:p>
            <a:r>
              <a:rPr lang="en-US" smtClean="0"/>
              <a:t>Trung Tâm Tin Học - ĐH KHTN - ĐH QG TP.HCM</a:t>
            </a:r>
          </a:p>
        </p:txBody>
      </p:sp>
      <p:sp>
        <p:nvSpPr>
          <p:cNvPr id="36869" name="Slide Number Placeholder 5"/>
          <p:cNvSpPr>
            <a:spLocks noGrp="1"/>
          </p:cNvSpPr>
          <p:nvPr>
            <p:ph type="sldNum" sz="quarter" idx="12"/>
          </p:nvPr>
        </p:nvSpPr>
        <p:spPr>
          <a:noFill/>
        </p:spPr>
        <p:txBody>
          <a:bodyPr/>
          <a:lstStyle/>
          <a:p>
            <a:fld id="{38D83A1D-FBF0-4C11-950A-04234023292E}" type="slidenum">
              <a:rPr lang="en-US" smtClean="0"/>
              <a:pPr/>
              <a:t>11</a:t>
            </a:fld>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457200" y="762000"/>
            <a:ext cx="8229600" cy="639763"/>
          </a:xfrm>
        </p:spPr>
        <p:txBody>
          <a:bodyPr/>
          <a:lstStyle/>
          <a:p>
            <a:pPr algn="r" eaLnBrk="1" hangingPunct="1"/>
            <a:r>
              <a:rPr lang="en-US" sz="3200" smtClean="0"/>
              <a:t>ImageButton Controls</a:t>
            </a:r>
          </a:p>
        </p:txBody>
      </p:sp>
      <p:sp>
        <p:nvSpPr>
          <p:cNvPr id="3" name="Content Placeholder 2"/>
          <p:cNvSpPr>
            <a:spLocks noGrp="1"/>
          </p:cNvSpPr>
          <p:nvPr>
            <p:ph idx="1"/>
          </p:nvPr>
        </p:nvSpPr>
        <p:spPr>
          <a:xfrm>
            <a:off x="457200" y="2286000"/>
            <a:ext cx="8229600" cy="3840163"/>
          </a:xfrm>
        </p:spPr>
        <p:txBody>
          <a:bodyPr>
            <a:normAutofit/>
          </a:bodyPr>
          <a:lstStyle/>
          <a:p>
            <a:pPr marL="457200" indent="-457200" eaLnBrk="1" hangingPunct="1">
              <a:lnSpc>
                <a:spcPct val="80000"/>
              </a:lnSpc>
            </a:pPr>
            <a:r>
              <a:rPr lang="en-US" sz="1900" smtClean="0"/>
              <a:t>ImageButton: là button cung cấp image, cách sử dụng giống như button</a:t>
            </a:r>
          </a:p>
          <a:p>
            <a:pPr marL="457200" indent="-457200" eaLnBrk="1" hangingPunct="1">
              <a:lnSpc>
                <a:spcPct val="80000"/>
              </a:lnSpc>
              <a:buFont typeface="Wingdings" pitchFamily="2" charset="2"/>
              <a:buNone/>
            </a:pPr>
            <a:r>
              <a:rPr lang="en-US" sz="1900" smtClean="0"/>
              <a:t>	&lt;ImageButton </a:t>
            </a:r>
            <a:r>
              <a:rPr lang="en-US" sz="1700" smtClean="0"/>
              <a:t>android:id="@+id/imageBtn"</a:t>
            </a:r>
          </a:p>
          <a:p>
            <a:pPr marL="457200" indent="-457200" eaLnBrk="1" hangingPunct="1">
              <a:lnSpc>
                <a:spcPct val="80000"/>
              </a:lnSpc>
              <a:buFont typeface="Wingdings" pitchFamily="2" charset="2"/>
              <a:buNone/>
            </a:pPr>
            <a:r>
              <a:rPr lang="en-US" sz="1700" smtClean="0"/>
              <a:t>		android:layout_width="wrap_content"</a:t>
            </a:r>
          </a:p>
          <a:p>
            <a:pPr marL="457200" indent="-457200" eaLnBrk="1" hangingPunct="1">
              <a:lnSpc>
                <a:spcPct val="80000"/>
              </a:lnSpc>
              <a:buFont typeface="Wingdings" pitchFamily="2" charset="2"/>
              <a:buNone/>
            </a:pPr>
            <a:r>
              <a:rPr lang="en-US" sz="1700" smtClean="0"/>
              <a:t>		android:layout_height="wrap_content"</a:t>
            </a:r>
            <a:r>
              <a:rPr lang="en-US" sz="1900" smtClean="0"/>
              <a:t>	/&gt;</a:t>
            </a:r>
          </a:p>
          <a:p>
            <a:pPr marL="457200" indent="-457200" eaLnBrk="1" hangingPunct="1">
              <a:lnSpc>
                <a:spcPct val="80000"/>
              </a:lnSpc>
              <a:buFont typeface="Wingdings" pitchFamily="2" charset="2"/>
              <a:buNone/>
            </a:pPr>
            <a:r>
              <a:rPr lang="en-US" sz="1900" smtClean="0"/>
              <a:t>	ImageButton btn = (ImageButton)this.findViewById(R.id.imageBtn);</a:t>
            </a:r>
          </a:p>
          <a:p>
            <a:pPr marL="457200" indent="-457200" eaLnBrk="1" hangingPunct="1">
              <a:lnSpc>
                <a:spcPct val="80000"/>
              </a:lnSpc>
              <a:buFont typeface="Wingdings" pitchFamily="2" charset="2"/>
              <a:buNone/>
            </a:pPr>
            <a:r>
              <a:rPr lang="en-US" sz="1900" smtClean="0"/>
              <a:t>	btn.setImageResource(R.drawable.icon);</a:t>
            </a:r>
          </a:p>
          <a:p>
            <a:pPr marL="457200" indent="-457200" eaLnBrk="1" hangingPunct="1">
              <a:lnSpc>
                <a:spcPct val="80000"/>
              </a:lnSpc>
              <a:buFont typeface="Wingdings" pitchFamily="2" charset="2"/>
              <a:buNone/>
            </a:pPr>
            <a:r>
              <a:rPr lang="en-US" sz="1900" smtClean="0"/>
              <a:t>Hoặc</a:t>
            </a:r>
          </a:p>
          <a:p>
            <a:pPr marL="457200" indent="-457200" eaLnBrk="1" hangingPunct="1">
              <a:lnSpc>
                <a:spcPct val="80000"/>
              </a:lnSpc>
              <a:buFont typeface="Wingdings" pitchFamily="2" charset="2"/>
              <a:buNone/>
            </a:pPr>
            <a:r>
              <a:rPr lang="de-DE" sz="1900" smtClean="0"/>
              <a:t>	&lt;ImageButton </a:t>
            </a:r>
            <a:r>
              <a:rPr lang="de-DE" sz="1700" smtClean="0"/>
              <a:t>android:id="@+id/imageBtn" android:src="@drawable/btnImage"</a:t>
            </a:r>
          </a:p>
          <a:p>
            <a:pPr marL="457200" indent="-457200" eaLnBrk="1" hangingPunct="1">
              <a:lnSpc>
                <a:spcPct val="80000"/>
              </a:lnSpc>
              <a:buFont typeface="Wingdings" pitchFamily="2" charset="2"/>
              <a:buNone/>
            </a:pPr>
            <a:r>
              <a:rPr lang="en-US" sz="1700" smtClean="0"/>
              <a:t>	android:layout_width="wrap_content"</a:t>
            </a:r>
          </a:p>
          <a:p>
            <a:pPr marL="457200" indent="-457200" eaLnBrk="1" hangingPunct="1">
              <a:lnSpc>
                <a:spcPct val="80000"/>
              </a:lnSpc>
              <a:buFont typeface="Wingdings" pitchFamily="2" charset="2"/>
              <a:buNone/>
            </a:pPr>
            <a:r>
              <a:rPr lang="en-US" sz="1700" smtClean="0"/>
              <a:t>	android:layout_height="wrap_content"</a:t>
            </a:r>
            <a:r>
              <a:rPr lang="en-US" sz="1900" smtClean="0"/>
              <a:t>/&gt;</a:t>
            </a:r>
          </a:p>
          <a:p>
            <a:pPr marL="457200" indent="-457200" eaLnBrk="1" hangingPunct="1">
              <a:lnSpc>
                <a:spcPct val="80000"/>
              </a:lnSpc>
            </a:pPr>
            <a:r>
              <a:rPr lang="en-US" sz="1900" smtClean="0"/>
              <a:t>Link: http://developer.android.com/reference/android/widget/ImageButton.html  </a:t>
            </a:r>
          </a:p>
          <a:p>
            <a:pPr marL="457200" indent="-457200" eaLnBrk="1" hangingPunct="1">
              <a:lnSpc>
                <a:spcPct val="80000"/>
              </a:lnSpc>
              <a:buFont typeface="Wingdings" pitchFamily="2" charset="2"/>
              <a:buNone/>
            </a:pPr>
            <a:endParaRPr lang="en-US" sz="1900" smtClean="0"/>
          </a:p>
          <a:p>
            <a:pPr marL="457200" indent="-457200" eaLnBrk="1" hangingPunct="1">
              <a:lnSpc>
                <a:spcPct val="80000"/>
              </a:lnSpc>
              <a:buFont typeface="Wingdings" pitchFamily="2" charset="2"/>
              <a:buNone/>
            </a:pPr>
            <a:endParaRPr lang="en-US" sz="1900" smtClean="0"/>
          </a:p>
        </p:txBody>
      </p:sp>
      <p:sp>
        <p:nvSpPr>
          <p:cNvPr id="38915" name="Date Placeholder 3"/>
          <p:cNvSpPr>
            <a:spLocks noGrp="1"/>
          </p:cNvSpPr>
          <p:nvPr>
            <p:ph type="dt" sz="quarter" idx="10"/>
          </p:nvPr>
        </p:nvSpPr>
        <p:spPr>
          <a:noFill/>
        </p:spPr>
        <p:txBody>
          <a:bodyPr/>
          <a:lstStyle/>
          <a:p>
            <a:fld id="{3FDABB7D-670E-4462-8BAE-2973230E5907}" type="datetime1">
              <a:rPr lang="en-US" smtClean="0"/>
              <a:pPr/>
              <a:t>10/3/2011</a:t>
            </a:fld>
            <a:endParaRPr lang="en-US" smtClean="0"/>
          </a:p>
        </p:txBody>
      </p:sp>
      <p:sp>
        <p:nvSpPr>
          <p:cNvPr id="38916" name="Footer Placeholder 4"/>
          <p:cNvSpPr>
            <a:spLocks noGrp="1"/>
          </p:cNvSpPr>
          <p:nvPr>
            <p:ph type="ftr" sz="quarter" idx="11"/>
          </p:nvPr>
        </p:nvSpPr>
        <p:spPr>
          <a:noFill/>
        </p:spPr>
        <p:txBody>
          <a:bodyPr/>
          <a:lstStyle/>
          <a:p>
            <a:r>
              <a:rPr lang="en-US" smtClean="0"/>
              <a:t>Trung Tâm Tin Học - ĐH KHTN - ĐH QG TP.HCM</a:t>
            </a:r>
          </a:p>
        </p:txBody>
      </p:sp>
      <p:sp>
        <p:nvSpPr>
          <p:cNvPr id="38917" name="Slide Number Placeholder 5"/>
          <p:cNvSpPr>
            <a:spLocks noGrp="1"/>
          </p:cNvSpPr>
          <p:nvPr>
            <p:ph type="sldNum" sz="quarter" idx="12"/>
          </p:nvPr>
        </p:nvSpPr>
        <p:spPr>
          <a:noFill/>
        </p:spPr>
        <p:txBody>
          <a:bodyPr/>
          <a:lstStyle/>
          <a:p>
            <a:fld id="{E4C08164-53F0-43EE-A9C0-3AC3BA4DBB93}" type="slidenum">
              <a:rPr lang="en-US" smtClean="0"/>
              <a:pPr/>
              <a:t>12</a:t>
            </a:fld>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457200" y="762000"/>
            <a:ext cx="8229600" cy="639763"/>
          </a:xfrm>
        </p:spPr>
        <p:txBody>
          <a:bodyPr/>
          <a:lstStyle/>
          <a:p>
            <a:pPr algn="r" eaLnBrk="1" hangingPunct="1"/>
            <a:r>
              <a:rPr lang="en-US" sz="3200" smtClean="0"/>
              <a:t>Button Controls</a:t>
            </a:r>
          </a:p>
        </p:txBody>
      </p:sp>
      <p:sp>
        <p:nvSpPr>
          <p:cNvPr id="3" name="Content Placeholder 2"/>
          <p:cNvSpPr>
            <a:spLocks noGrp="1"/>
          </p:cNvSpPr>
          <p:nvPr>
            <p:ph idx="1"/>
          </p:nvPr>
        </p:nvSpPr>
        <p:spPr>
          <a:xfrm>
            <a:off x="457200" y="2286000"/>
            <a:ext cx="8229600" cy="3840163"/>
          </a:xfrm>
        </p:spPr>
        <p:txBody>
          <a:bodyPr>
            <a:normAutofit fontScale="85000" lnSpcReduction="20000"/>
          </a:bodyPr>
          <a:lstStyle/>
          <a:p>
            <a:pPr eaLnBrk="1" hangingPunct="1">
              <a:defRPr/>
            </a:pPr>
            <a:r>
              <a:rPr lang="en-US" sz="2000" dirty="0" err="1" smtClean="0"/>
              <a:t>toggleButton</a:t>
            </a:r>
            <a:r>
              <a:rPr lang="en-US" sz="2000" dirty="0" smtClean="0"/>
              <a:t>: </a:t>
            </a:r>
            <a:r>
              <a:rPr lang="en-US" sz="2000" dirty="0" err="1" smtClean="0"/>
              <a:t>giống</a:t>
            </a:r>
            <a:r>
              <a:rPr lang="en-US" sz="2000" dirty="0" smtClean="0"/>
              <a:t> </a:t>
            </a:r>
            <a:r>
              <a:rPr lang="en-US" sz="2000" dirty="0" err="1" smtClean="0"/>
              <a:t>như</a:t>
            </a:r>
            <a:r>
              <a:rPr lang="en-US" sz="2000" dirty="0" smtClean="0"/>
              <a:t> checkbox, radio button. </a:t>
            </a:r>
            <a:r>
              <a:rPr lang="en-US" sz="2000" dirty="0" err="1" smtClean="0"/>
              <a:t>Trong</a:t>
            </a:r>
            <a:r>
              <a:rPr lang="en-US" sz="2000" dirty="0" smtClean="0"/>
              <a:t> button </a:t>
            </a:r>
            <a:r>
              <a:rPr lang="en-US" sz="2000" dirty="0" err="1" smtClean="0"/>
              <a:t>này</a:t>
            </a:r>
            <a:r>
              <a:rPr lang="en-US" sz="2000" dirty="0" smtClean="0"/>
              <a:t> </a:t>
            </a:r>
            <a:r>
              <a:rPr lang="en-US" sz="2000" dirty="0" err="1" smtClean="0"/>
              <a:t>luôn</a:t>
            </a:r>
            <a:r>
              <a:rPr lang="en-US" sz="2000" dirty="0" smtClean="0"/>
              <a:t> </a:t>
            </a:r>
            <a:r>
              <a:rPr lang="en-US" sz="2000" dirty="0" err="1" smtClean="0"/>
              <a:t>có</a:t>
            </a:r>
            <a:r>
              <a:rPr lang="en-US" sz="2000" dirty="0" smtClean="0"/>
              <a:t> 2 </a:t>
            </a:r>
            <a:r>
              <a:rPr lang="en-US" sz="2000" dirty="0" err="1" smtClean="0"/>
              <a:t>trạng</a:t>
            </a:r>
            <a:r>
              <a:rPr lang="en-US" sz="2000" dirty="0" smtClean="0"/>
              <a:t> </a:t>
            </a:r>
            <a:r>
              <a:rPr lang="en-US" sz="2000" dirty="0" err="1" smtClean="0"/>
              <a:t>thái</a:t>
            </a:r>
            <a:r>
              <a:rPr lang="en-US" sz="2000" dirty="0" smtClean="0"/>
              <a:t>: On, Off.</a:t>
            </a:r>
          </a:p>
          <a:p>
            <a:pPr eaLnBrk="1" hangingPunct="1">
              <a:buFont typeface="Wingdings" pitchFamily="2" charset="2"/>
              <a:buNone/>
              <a:defRPr/>
            </a:pPr>
            <a:r>
              <a:rPr lang="en-US" sz="2000" dirty="0" smtClean="0"/>
              <a:t>    &lt;</a:t>
            </a:r>
            <a:r>
              <a:rPr lang="en-US" sz="2000" dirty="0" err="1" smtClean="0"/>
              <a:t>ToggleButton</a:t>
            </a:r>
            <a:r>
              <a:rPr lang="en-US" sz="2000" dirty="0" smtClean="0"/>
              <a:t> </a:t>
            </a:r>
            <a:r>
              <a:rPr lang="en-US" sz="2000" dirty="0" err="1" smtClean="0"/>
              <a:t>android:id</a:t>
            </a:r>
            <a:r>
              <a:rPr lang="en-US" sz="2000" dirty="0" smtClean="0"/>
              <a:t>="@+id/</a:t>
            </a:r>
            <a:r>
              <a:rPr lang="en-US" sz="2000" dirty="0" err="1" smtClean="0"/>
              <a:t>togglebutton</a:t>
            </a:r>
            <a:r>
              <a:rPr lang="en-US" sz="2000" dirty="0" smtClean="0"/>
              <a:t>"</a:t>
            </a:r>
            <a:br>
              <a:rPr lang="en-US" sz="2000" dirty="0" smtClean="0"/>
            </a:br>
            <a:r>
              <a:rPr lang="en-US" sz="2000" dirty="0" smtClean="0"/>
              <a:t>        </a:t>
            </a:r>
            <a:r>
              <a:rPr lang="en-US" sz="2000" dirty="0" err="1" smtClean="0"/>
              <a:t>android:layout_width</a:t>
            </a:r>
            <a:r>
              <a:rPr lang="en-US" sz="2000" dirty="0" smtClean="0"/>
              <a:t>="</a:t>
            </a:r>
            <a:r>
              <a:rPr lang="en-US" sz="2000" dirty="0" err="1" smtClean="0"/>
              <a:t>wrap_content</a:t>
            </a:r>
            <a:r>
              <a:rPr lang="en-US" sz="2000" dirty="0" smtClean="0"/>
              <a:t>"</a:t>
            </a:r>
            <a:br>
              <a:rPr lang="en-US" sz="2000" dirty="0" smtClean="0"/>
            </a:br>
            <a:r>
              <a:rPr lang="en-US" sz="2000" dirty="0" smtClean="0"/>
              <a:t>        </a:t>
            </a:r>
            <a:r>
              <a:rPr lang="en-US" sz="2000" dirty="0" err="1" smtClean="0"/>
              <a:t>android:layout_height</a:t>
            </a:r>
            <a:r>
              <a:rPr lang="en-US" sz="2000" dirty="0" smtClean="0"/>
              <a:t>="</a:t>
            </a:r>
            <a:r>
              <a:rPr lang="en-US" sz="2000" dirty="0" err="1" smtClean="0"/>
              <a:t>wrap_content</a:t>
            </a:r>
            <a:r>
              <a:rPr lang="en-US" sz="2000" dirty="0" smtClean="0"/>
              <a:t>"</a:t>
            </a:r>
            <a:br>
              <a:rPr lang="en-US" sz="2000" dirty="0" smtClean="0"/>
            </a:br>
            <a:r>
              <a:rPr lang="en-US" sz="2000" dirty="0" smtClean="0"/>
              <a:t>        </a:t>
            </a:r>
            <a:r>
              <a:rPr lang="en-US" sz="2000" dirty="0" err="1" smtClean="0"/>
              <a:t>android:textOn</a:t>
            </a:r>
            <a:r>
              <a:rPr lang="en-US" sz="2000" dirty="0" smtClean="0"/>
              <a:t>="Vibrate on"</a:t>
            </a:r>
            <a:br>
              <a:rPr lang="en-US" sz="2000" dirty="0" smtClean="0"/>
            </a:br>
            <a:r>
              <a:rPr lang="en-US" sz="2000" dirty="0" smtClean="0"/>
              <a:t>        </a:t>
            </a:r>
            <a:r>
              <a:rPr lang="en-US" sz="2000" dirty="0" err="1" smtClean="0"/>
              <a:t>android:textOff</a:t>
            </a:r>
            <a:r>
              <a:rPr lang="en-US" sz="2000" dirty="0" smtClean="0"/>
              <a:t>="Vibrate off"/&gt;</a:t>
            </a:r>
          </a:p>
          <a:p>
            <a:pPr eaLnBrk="1" hangingPunct="1">
              <a:buFont typeface="Wingdings" pitchFamily="2" charset="2"/>
              <a:buNone/>
              <a:defRPr/>
            </a:pPr>
            <a:r>
              <a:rPr lang="en-US" sz="2000" dirty="0" smtClean="0"/>
              <a:t>final </a:t>
            </a:r>
            <a:r>
              <a:rPr lang="en-US" sz="2000" dirty="0" err="1" smtClean="0"/>
              <a:t>ToggleButton</a:t>
            </a:r>
            <a:r>
              <a:rPr lang="en-US" sz="2000" dirty="0" smtClean="0"/>
              <a:t> </a:t>
            </a:r>
            <a:r>
              <a:rPr lang="en-US" sz="2000" dirty="0" err="1" smtClean="0"/>
              <a:t>togglebutton</a:t>
            </a:r>
            <a:r>
              <a:rPr lang="en-US" sz="2000" dirty="0" smtClean="0"/>
              <a:t> = (</a:t>
            </a:r>
            <a:r>
              <a:rPr lang="en-US" sz="2000" dirty="0" err="1" smtClean="0"/>
              <a:t>ToggleButton</a:t>
            </a:r>
            <a:r>
              <a:rPr lang="en-US" sz="2000" dirty="0" smtClean="0"/>
              <a:t>) </a:t>
            </a:r>
            <a:r>
              <a:rPr lang="en-US" sz="2000" dirty="0" err="1" smtClean="0"/>
              <a:t>findViewById</a:t>
            </a:r>
            <a:r>
              <a:rPr lang="en-US" sz="2000" dirty="0" smtClean="0"/>
              <a:t>(</a:t>
            </a:r>
            <a:r>
              <a:rPr lang="en-US" sz="2000" dirty="0" err="1" smtClean="0"/>
              <a:t>R.id.togglebutton</a:t>
            </a:r>
            <a:r>
              <a:rPr lang="en-US" sz="2000" dirty="0" smtClean="0"/>
              <a:t>);</a:t>
            </a:r>
            <a:br>
              <a:rPr lang="en-US" sz="2000" dirty="0" smtClean="0"/>
            </a:br>
            <a:r>
              <a:rPr lang="en-US" sz="2000" dirty="0" err="1" smtClean="0"/>
              <a:t>togglebutton.setOnClickListener</a:t>
            </a:r>
            <a:r>
              <a:rPr lang="en-US" sz="2000" dirty="0" smtClean="0"/>
              <a:t>(new </a:t>
            </a:r>
            <a:r>
              <a:rPr lang="en-US" sz="2000" dirty="0" err="1" smtClean="0"/>
              <a:t>OnClickListener</a:t>
            </a:r>
            <a:r>
              <a:rPr lang="en-US" sz="2000" dirty="0" smtClean="0"/>
              <a:t>() {</a:t>
            </a:r>
            <a:br>
              <a:rPr lang="en-US" sz="2000" dirty="0" smtClean="0"/>
            </a:br>
            <a:r>
              <a:rPr lang="en-US" sz="2000" dirty="0" smtClean="0"/>
              <a:t>    public void </a:t>
            </a:r>
            <a:r>
              <a:rPr lang="en-US" sz="2000" dirty="0" err="1" smtClean="0"/>
              <a:t>onClick</a:t>
            </a:r>
            <a:r>
              <a:rPr lang="en-US" sz="2000" dirty="0" smtClean="0"/>
              <a:t>(View v) {</a:t>
            </a:r>
            <a:br>
              <a:rPr lang="en-US" sz="2000" dirty="0" smtClean="0"/>
            </a:br>
            <a:r>
              <a:rPr lang="en-US" sz="2000" dirty="0" smtClean="0"/>
              <a:t>        // Perform action on clicks</a:t>
            </a:r>
            <a:br>
              <a:rPr lang="en-US" sz="2000" dirty="0" smtClean="0"/>
            </a:br>
            <a:r>
              <a:rPr lang="en-US" sz="2000" dirty="0" smtClean="0"/>
              <a:t>        if (</a:t>
            </a:r>
            <a:r>
              <a:rPr lang="en-US" sz="2000" dirty="0" err="1" smtClean="0"/>
              <a:t>togglebutton.isChecked</a:t>
            </a:r>
            <a:r>
              <a:rPr lang="en-US" sz="2000" dirty="0" smtClean="0"/>
              <a:t>()) {</a:t>
            </a:r>
            <a:br>
              <a:rPr lang="en-US" sz="2000" dirty="0" smtClean="0"/>
            </a:br>
            <a:r>
              <a:rPr lang="en-US" sz="2000" dirty="0" smtClean="0"/>
              <a:t>            </a:t>
            </a:r>
            <a:r>
              <a:rPr lang="en-US" sz="2000" dirty="0" err="1" smtClean="0"/>
              <a:t>Toast.makeText</a:t>
            </a:r>
            <a:r>
              <a:rPr lang="en-US" sz="2000" dirty="0" smtClean="0"/>
              <a:t>(</a:t>
            </a:r>
            <a:r>
              <a:rPr lang="en-US" sz="2000" dirty="0" err="1" smtClean="0"/>
              <a:t>HelloFormStuff.this</a:t>
            </a:r>
            <a:r>
              <a:rPr lang="en-US" sz="2000" dirty="0" smtClean="0"/>
              <a:t>, "Checked", </a:t>
            </a:r>
            <a:r>
              <a:rPr lang="en-US" sz="2000" dirty="0" err="1" smtClean="0"/>
              <a:t>Toast.LENGTH_SHORT</a:t>
            </a:r>
            <a:r>
              <a:rPr lang="en-US" sz="2000" dirty="0" smtClean="0"/>
              <a:t>).show();</a:t>
            </a:r>
            <a:br>
              <a:rPr lang="en-US" sz="2000" dirty="0" smtClean="0"/>
            </a:br>
            <a:r>
              <a:rPr lang="en-US" sz="2000" dirty="0" smtClean="0"/>
              <a:t>        } else {</a:t>
            </a:r>
            <a:br>
              <a:rPr lang="en-US" sz="2000" dirty="0" smtClean="0"/>
            </a:br>
            <a:r>
              <a:rPr lang="en-US" sz="2000" dirty="0" smtClean="0"/>
              <a:t>            </a:t>
            </a:r>
            <a:r>
              <a:rPr lang="en-US" sz="2000" dirty="0" err="1" smtClean="0"/>
              <a:t>Toast.makeText</a:t>
            </a:r>
            <a:r>
              <a:rPr lang="en-US" sz="2000" dirty="0" smtClean="0"/>
              <a:t>(</a:t>
            </a:r>
            <a:r>
              <a:rPr lang="en-US" sz="2000" dirty="0" err="1" smtClean="0"/>
              <a:t>HelloFormStuff.this</a:t>
            </a:r>
            <a:r>
              <a:rPr lang="en-US" sz="2000" dirty="0" smtClean="0"/>
              <a:t>, "Not checked", </a:t>
            </a:r>
            <a:r>
              <a:rPr lang="en-US" sz="2000" dirty="0" err="1" smtClean="0"/>
              <a:t>Toast.LENGTH_SHORT</a:t>
            </a:r>
            <a:r>
              <a:rPr lang="en-US" sz="2000" dirty="0" smtClean="0"/>
              <a:t>).show();</a:t>
            </a:r>
            <a:br>
              <a:rPr lang="en-US" sz="2000" dirty="0" smtClean="0"/>
            </a:br>
            <a:r>
              <a:rPr lang="en-US" sz="2000" dirty="0" smtClean="0"/>
              <a:t>        }</a:t>
            </a:r>
            <a:br>
              <a:rPr lang="en-US" sz="2000" dirty="0" smtClean="0"/>
            </a:br>
            <a:r>
              <a:rPr lang="en-US" sz="2000" dirty="0" smtClean="0"/>
              <a:t>    }</a:t>
            </a:r>
            <a:br>
              <a:rPr lang="en-US" sz="2000" dirty="0" smtClean="0"/>
            </a:br>
            <a:r>
              <a:rPr lang="en-US" sz="2000" dirty="0" smtClean="0"/>
              <a:t>});</a:t>
            </a:r>
          </a:p>
          <a:p>
            <a:pPr marL="457200" indent="-457200" eaLnBrk="1" hangingPunct="1">
              <a:defRPr/>
            </a:pPr>
            <a:r>
              <a:rPr lang="en-US" sz="2000" dirty="0" smtClean="0"/>
              <a:t>Link: </a:t>
            </a:r>
            <a:r>
              <a:rPr lang="en-US" sz="2000" dirty="0" smtClean="0">
                <a:hlinkClick r:id="rId3"/>
              </a:rPr>
              <a:t>http://developer.android.com/reference/android/widget/ToggleButton.html</a:t>
            </a:r>
            <a:r>
              <a:rPr lang="en-US" sz="2000" dirty="0" smtClean="0"/>
              <a:t> </a:t>
            </a:r>
          </a:p>
        </p:txBody>
      </p:sp>
      <p:sp>
        <p:nvSpPr>
          <p:cNvPr id="40963" name="Date Placeholder 3"/>
          <p:cNvSpPr>
            <a:spLocks noGrp="1"/>
          </p:cNvSpPr>
          <p:nvPr>
            <p:ph type="dt" sz="quarter" idx="10"/>
          </p:nvPr>
        </p:nvSpPr>
        <p:spPr>
          <a:noFill/>
        </p:spPr>
        <p:txBody>
          <a:bodyPr/>
          <a:lstStyle/>
          <a:p>
            <a:fld id="{DB65E460-D186-45AA-A0C8-F818A9A9C128}" type="datetime1">
              <a:rPr lang="en-US" smtClean="0"/>
              <a:pPr/>
              <a:t>10/3/2011</a:t>
            </a:fld>
            <a:endParaRPr lang="en-US" smtClean="0"/>
          </a:p>
        </p:txBody>
      </p:sp>
      <p:sp>
        <p:nvSpPr>
          <p:cNvPr id="40964" name="Footer Placeholder 4"/>
          <p:cNvSpPr>
            <a:spLocks noGrp="1"/>
          </p:cNvSpPr>
          <p:nvPr>
            <p:ph type="ftr" sz="quarter" idx="11"/>
          </p:nvPr>
        </p:nvSpPr>
        <p:spPr>
          <a:noFill/>
        </p:spPr>
        <p:txBody>
          <a:bodyPr/>
          <a:lstStyle/>
          <a:p>
            <a:r>
              <a:rPr lang="en-US" smtClean="0"/>
              <a:t>Trung Tâm Tin Học - ĐH KHTN - ĐH QG TP.HCM</a:t>
            </a:r>
          </a:p>
        </p:txBody>
      </p:sp>
      <p:sp>
        <p:nvSpPr>
          <p:cNvPr id="40965" name="Slide Number Placeholder 5"/>
          <p:cNvSpPr>
            <a:spLocks noGrp="1"/>
          </p:cNvSpPr>
          <p:nvPr>
            <p:ph type="sldNum" sz="quarter" idx="12"/>
          </p:nvPr>
        </p:nvSpPr>
        <p:spPr>
          <a:noFill/>
        </p:spPr>
        <p:txBody>
          <a:bodyPr/>
          <a:lstStyle/>
          <a:p>
            <a:fld id="{D58548EE-0976-40CD-8C8A-509E8C7F9CB0}" type="slidenum">
              <a:rPr lang="en-US" smtClean="0"/>
              <a:pPr/>
              <a:t>13</a:t>
            </a:fld>
            <a:endParaRPr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457200" y="838200"/>
            <a:ext cx="8229600" cy="639763"/>
          </a:xfrm>
        </p:spPr>
        <p:txBody>
          <a:bodyPr/>
          <a:lstStyle/>
          <a:p>
            <a:pPr algn="r" eaLnBrk="1" hangingPunct="1"/>
            <a:r>
              <a:rPr lang="en-US" sz="3200" smtClean="0"/>
              <a:t>CheckBox Controls</a:t>
            </a:r>
          </a:p>
        </p:txBody>
      </p:sp>
      <p:sp>
        <p:nvSpPr>
          <p:cNvPr id="3" name="Content Placeholder 2"/>
          <p:cNvSpPr>
            <a:spLocks noGrp="1"/>
          </p:cNvSpPr>
          <p:nvPr>
            <p:ph idx="1"/>
          </p:nvPr>
        </p:nvSpPr>
        <p:spPr>
          <a:xfrm>
            <a:off x="457200" y="2286000"/>
            <a:ext cx="8229600" cy="3840163"/>
          </a:xfrm>
        </p:spPr>
        <p:txBody>
          <a:bodyPr>
            <a:normAutofit/>
          </a:bodyPr>
          <a:lstStyle/>
          <a:p>
            <a:pPr eaLnBrk="1" hangingPunct="1">
              <a:lnSpc>
                <a:spcPct val="90000"/>
              </a:lnSpc>
            </a:pPr>
            <a:r>
              <a:rPr lang="en-US" sz="1700" smtClean="0"/>
              <a:t>CheckBox: Giống ToggleButton miêu tả 2 trạng thái “checked” và “unchecked”</a:t>
            </a:r>
          </a:p>
          <a:p>
            <a:pPr eaLnBrk="1" hangingPunct="1">
              <a:lnSpc>
                <a:spcPct val="90000"/>
              </a:lnSpc>
              <a:buFont typeface="Wingdings" pitchFamily="2" charset="2"/>
              <a:buNone/>
            </a:pPr>
            <a:r>
              <a:rPr lang="en-US" sz="1700" smtClean="0"/>
              <a:t>    &lt;</a:t>
            </a:r>
            <a:r>
              <a:rPr lang="en-US" sz="1700" b="1" smtClean="0"/>
              <a:t>CheckBox</a:t>
            </a:r>
            <a:r>
              <a:rPr lang="en-US" sz="1700" smtClean="0"/>
              <a:t> android:id="@+id/checkbox"</a:t>
            </a:r>
            <a:br>
              <a:rPr lang="en-US" sz="1700" smtClean="0"/>
            </a:br>
            <a:r>
              <a:rPr lang="en-US" sz="1700" smtClean="0"/>
              <a:t>        android:layout_width="wrap_content"</a:t>
            </a:r>
            <a:br>
              <a:rPr lang="en-US" sz="1700" smtClean="0"/>
            </a:br>
            <a:r>
              <a:rPr lang="en-US" sz="1700" smtClean="0"/>
              <a:t>        android:layout_height="wrap_content"</a:t>
            </a:r>
            <a:br>
              <a:rPr lang="en-US" sz="1700" smtClean="0"/>
            </a:br>
            <a:r>
              <a:rPr lang="en-US" sz="1700" smtClean="0"/>
              <a:t>        android:text="check it out" /&gt;</a:t>
            </a:r>
          </a:p>
          <a:p>
            <a:pPr eaLnBrk="1" hangingPunct="1">
              <a:lnSpc>
                <a:spcPct val="90000"/>
              </a:lnSpc>
              <a:buFont typeface="Wingdings" pitchFamily="2" charset="2"/>
              <a:buNone/>
            </a:pPr>
            <a:endParaRPr lang="en-US" sz="1700" smtClean="0"/>
          </a:p>
          <a:p>
            <a:pPr eaLnBrk="1" hangingPunct="1">
              <a:lnSpc>
                <a:spcPct val="90000"/>
              </a:lnSpc>
              <a:buFont typeface="Wingdings" pitchFamily="2" charset="2"/>
              <a:buNone/>
            </a:pPr>
            <a:r>
              <a:rPr lang="en-US" sz="1500" smtClean="0"/>
              <a:t>	</a:t>
            </a:r>
            <a:r>
              <a:rPr lang="en-US" sz="1300" smtClean="0"/>
              <a:t>final CheckBox checkbox = (CheckBox) findViewById(R.id.checkbox);</a:t>
            </a:r>
            <a:br>
              <a:rPr lang="en-US" sz="1300" smtClean="0"/>
            </a:br>
            <a:r>
              <a:rPr lang="en-US" sz="1300" smtClean="0"/>
              <a:t>checkbox.setOnClickListener(new OnClickListener() {</a:t>
            </a:r>
            <a:br>
              <a:rPr lang="en-US" sz="1300" smtClean="0"/>
            </a:br>
            <a:r>
              <a:rPr lang="en-US" sz="1300" smtClean="0"/>
              <a:t>    public void onClick(View v) {</a:t>
            </a:r>
            <a:br>
              <a:rPr lang="en-US" sz="1300" smtClean="0"/>
            </a:br>
            <a:r>
              <a:rPr lang="en-US" sz="1300" smtClean="0"/>
              <a:t>        // Perform action on clicks, depending on whether it's now checked</a:t>
            </a:r>
            <a:br>
              <a:rPr lang="en-US" sz="1300" smtClean="0"/>
            </a:br>
            <a:r>
              <a:rPr lang="en-US" sz="1300" smtClean="0"/>
              <a:t>        if (((CheckBox) v).isChecked()) {</a:t>
            </a:r>
            <a:br>
              <a:rPr lang="en-US" sz="1300" smtClean="0"/>
            </a:br>
            <a:r>
              <a:rPr lang="en-US" sz="1300" smtClean="0"/>
              <a:t>            Toast.makeText(HelloFormStuff.this, "Selected", Toast.LENGTH_SHORT).show();</a:t>
            </a:r>
            <a:br>
              <a:rPr lang="en-US" sz="1300" smtClean="0"/>
            </a:br>
            <a:r>
              <a:rPr lang="en-US" sz="1300" smtClean="0"/>
              <a:t>        } else {</a:t>
            </a:r>
            <a:br>
              <a:rPr lang="en-US" sz="1300" smtClean="0"/>
            </a:br>
            <a:r>
              <a:rPr lang="en-US" sz="1300" smtClean="0"/>
              <a:t>            Toast.makeText(HelloFormStuff.this, "Not selected", 				Toast.LENGTH_SHORT).show();</a:t>
            </a:r>
            <a:br>
              <a:rPr lang="en-US" sz="1300" smtClean="0"/>
            </a:br>
            <a:r>
              <a:rPr lang="en-US" sz="1300" smtClean="0"/>
              <a:t>        }</a:t>
            </a:r>
            <a:br>
              <a:rPr lang="en-US" sz="1300" smtClean="0"/>
            </a:br>
            <a:r>
              <a:rPr lang="en-US" sz="1300" smtClean="0"/>
              <a:t>    }</a:t>
            </a:r>
            <a:br>
              <a:rPr lang="en-US" sz="1300" smtClean="0"/>
            </a:br>
            <a:r>
              <a:rPr lang="en-US" sz="1300" smtClean="0"/>
              <a:t>})</a:t>
            </a:r>
          </a:p>
          <a:p>
            <a:pPr eaLnBrk="1" hangingPunct="1">
              <a:lnSpc>
                <a:spcPct val="90000"/>
              </a:lnSpc>
            </a:pPr>
            <a:r>
              <a:rPr lang="en-US" sz="1700" smtClean="0"/>
              <a:t>Link: </a:t>
            </a:r>
            <a:r>
              <a:rPr lang="en-US" sz="1700" smtClean="0">
                <a:hlinkClick r:id="rId3"/>
              </a:rPr>
              <a:t>http://developer.android.com/reference/android/widget/CheckBox.html</a:t>
            </a:r>
            <a:r>
              <a:rPr lang="en-US" sz="1700" smtClean="0"/>
              <a:t> </a:t>
            </a:r>
          </a:p>
        </p:txBody>
      </p:sp>
      <p:sp>
        <p:nvSpPr>
          <p:cNvPr id="43011" name="Date Placeholder 3"/>
          <p:cNvSpPr>
            <a:spLocks noGrp="1"/>
          </p:cNvSpPr>
          <p:nvPr>
            <p:ph type="dt" sz="quarter" idx="10"/>
          </p:nvPr>
        </p:nvSpPr>
        <p:spPr>
          <a:noFill/>
        </p:spPr>
        <p:txBody>
          <a:bodyPr/>
          <a:lstStyle/>
          <a:p>
            <a:fld id="{AD4C5D55-A472-437B-AD47-0F020E055A64}" type="datetime1">
              <a:rPr lang="en-US" smtClean="0"/>
              <a:pPr/>
              <a:t>10/3/2011</a:t>
            </a:fld>
            <a:endParaRPr lang="en-US" smtClean="0"/>
          </a:p>
        </p:txBody>
      </p:sp>
      <p:sp>
        <p:nvSpPr>
          <p:cNvPr id="43012" name="Footer Placeholder 4"/>
          <p:cNvSpPr>
            <a:spLocks noGrp="1"/>
          </p:cNvSpPr>
          <p:nvPr>
            <p:ph type="ftr" sz="quarter" idx="11"/>
          </p:nvPr>
        </p:nvSpPr>
        <p:spPr>
          <a:noFill/>
        </p:spPr>
        <p:txBody>
          <a:bodyPr/>
          <a:lstStyle/>
          <a:p>
            <a:r>
              <a:rPr lang="en-US" smtClean="0"/>
              <a:t>Trung Tâm Tin Học - ĐH KHTN - ĐH QG TP.HCM</a:t>
            </a:r>
          </a:p>
        </p:txBody>
      </p:sp>
      <p:sp>
        <p:nvSpPr>
          <p:cNvPr id="43013" name="Slide Number Placeholder 5"/>
          <p:cNvSpPr>
            <a:spLocks noGrp="1"/>
          </p:cNvSpPr>
          <p:nvPr>
            <p:ph type="sldNum" sz="quarter" idx="12"/>
          </p:nvPr>
        </p:nvSpPr>
        <p:spPr>
          <a:noFill/>
        </p:spPr>
        <p:txBody>
          <a:bodyPr/>
          <a:lstStyle/>
          <a:p>
            <a:fld id="{1326F0BA-7A9C-4C37-9F91-5C9945E04BAD}" type="slidenum">
              <a:rPr lang="en-US" smtClean="0"/>
              <a:pPr/>
              <a:t>14</a:t>
            </a:fld>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457200" y="762000"/>
            <a:ext cx="8229600" cy="639763"/>
          </a:xfrm>
        </p:spPr>
        <p:txBody>
          <a:bodyPr/>
          <a:lstStyle/>
          <a:p>
            <a:pPr algn="r" eaLnBrk="1" hangingPunct="1"/>
            <a:r>
              <a:rPr lang="en-US" sz="3200" smtClean="0"/>
              <a:t>RadioButton Controls</a:t>
            </a:r>
          </a:p>
        </p:txBody>
      </p:sp>
      <p:sp>
        <p:nvSpPr>
          <p:cNvPr id="3" name="Content Placeholder 2"/>
          <p:cNvSpPr>
            <a:spLocks noGrp="1"/>
          </p:cNvSpPr>
          <p:nvPr>
            <p:ph idx="1"/>
          </p:nvPr>
        </p:nvSpPr>
        <p:spPr>
          <a:xfrm>
            <a:off x="457200" y="2286000"/>
            <a:ext cx="8229600" cy="3840163"/>
          </a:xfrm>
        </p:spPr>
        <p:txBody>
          <a:bodyPr>
            <a:normAutofit/>
          </a:bodyPr>
          <a:lstStyle/>
          <a:p>
            <a:pPr eaLnBrk="1" hangingPunct="1">
              <a:lnSpc>
                <a:spcPct val="90000"/>
              </a:lnSpc>
            </a:pPr>
            <a:r>
              <a:rPr lang="en-US" sz="1800" smtClean="0"/>
              <a:t>RadioButton: Có 2 trạng thái “checked” hoặc “unchecked”. RadioButton được sử dụng trong nhóm RadioGroup, khi có vài RadioButton, một khi 1 thành phần được “checked” thì những thành phần khác sẽ “unchecked”</a:t>
            </a:r>
          </a:p>
          <a:p>
            <a:pPr lvl="1" eaLnBrk="1" hangingPunct="1">
              <a:lnSpc>
                <a:spcPct val="90000"/>
              </a:lnSpc>
              <a:buFontTx/>
              <a:buNone/>
            </a:pPr>
            <a:r>
              <a:rPr lang="en-US" sz="1600" smtClean="0"/>
              <a:t>		&lt;RadioGroup</a:t>
            </a:r>
            <a:br>
              <a:rPr lang="en-US" sz="1600" smtClean="0"/>
            </a:br>
            <a:r>
              <a:rPr lang="en-US" sz="1600" smtClean="0"/>
              <a:t>      	android:layout_width="fill_parent"</a:t>
            </a:r>
            <a:br>
              <a:rPr lang="en-US" sz="1600" smtClean="0"/>
            </a:br>
            <a:r>
              <a:rPr lang="en-US" sz="1600" smtClean="0"/>
              <a:t>     	android:layout_height="wrap_content"</a:t>
            </a:r>
            <a:br>
              <a:rPr lang="en-US" sz="1600" smtClean="0"/>
            </a:br>
            <a:r>
              <a:rPr lang="en-US" sz="1600" smtClean="0"/>
              <a:t>     	android:orientation="vertical"&gt;</a:t>
            </a:r>
            <a:br>
              <a:rPr lang="en-US" sz="1600" smtClean="0"/>
            </a:br>
            <a:r>
              <a:rPr lang="en-US" sz="1600" smtClean="0"/>
              <a:t>      &lt;RadioButton android:id="@+id/radio_red"</a:t>
            </a:r>
            <a:br>
              <a:rPr lang="en-US" sz="1600" smtClean="0"/>
            </a:br>
            <a:r>
              <a:rPr lang="en-US" sz="1600" smtClean="0"/>
              <a:t>          	android:layout_width="wrap_content"</a:t>
            </a:r>
            <a:br>
              <a:rPr lang="en-US" sz="1600" smtClean="0"/>
            </a:br>
            <a:r>
              <a:rPr lang="en-US" sz="1600" smtClean="0"/>
              <a:t>          	android:layout_height="wrap_content"</a:t>
            </a:r>
            <a:br>
              <a:rPr lang="en-US" sz="1600" smtClean="0"/>
            </a:br>
            <a:r>
              <a:rPr lang="en-US" sz="1600" smtClean="0"/>
              <a:t>          	android:text="Red" /&gt;</a:t>
            </a:r>
            <a:br>
              <a:rPr lang="en-US" sz="1600" smtClean="0"/>
            </a:br>
            <a:r>
              <a:rPr lang="en-US" sz="1600" smtClean="0"/>
              <a:t>      &lt;RadioButton android:id="@+id/radio_blue"</a:t>
            </a:r>
            <a:br>
              <a:rPr lang="en-US" sz="1600" smtClean="0"/>
            </a:br>
            <a:r>
              <a:rPr lang="en-US" sz="1600" smtClean="0"/>
              <a:t>          	android:layout_width="wrap_content"</a:t>
            </a:r>
            <a:br>
              <a:rPr lang="en-US" sz="1600" smtClean="0"/>
            </a:br>
            <a:r>
              <a:rPr lang="en-US" sz="1600" smtClean="0"/>
              <a:t>          	android:layout_height="wrap_content"</a:t>
            </a:r>
            <a:br>
              <a:rPr lang="en-US" sz="1600" smtClean="0"/>
            </a:br>
            <a:r>
              <a:rPr lang="en-US" sz="1600" smtClean="0"/>
              <a:t>          	android:text="Blue" /&gt;</a:t>
            </a:r>
            <a:br>
              <a:rPr lang="en-US" sz="1600" smtClean="0"/>
            </a:br>
            <a:r>
              <a:rPr lang="en-US" sz="1600" smtClean="0"/>
              <a:t>    &lt;/RadioGroup&gt;</a:t>
            </a:r>
          </a:p>
        </p:txBody>
      </p:sp>
      <p:sp>
        <p:nvSpPr>
          <p:cNvPr id="45059" name="Date Placeholder 3"/>
          <p:cNvSpPr>
            <a:spLocks noGrp="1"/>
          </p:cNvSpPr>
          <p:nvPr>
            <p:ph type="dt" sz="quarter" idx="10"/>
          </p:nvPr>
        </p:nvSpPr>
        <p:spPr>
          <a:noFill/>
        </p:spPr>
        <p:txBody>
          <a:bodyPr/>
          <a:lstStyle/>
          <a:p>
            <a:fld id="{B91195CD-0042-46A3-9C66-8031210D6C72}" type="datetime1">
              <a:rPr lang="en-US" smtClean="0"/>
              <a:pPr/>
              <a:t>10/3/2011</a:t>
            </a:fld>
            <a:endParaRPr lang="en-US" smtClean="0"/>
          </a:p>
        </p:txBody>
      </p:sp>
      <p:sp>
        <p:nvSpPr>
          <p:cNvPr id="45060" name="Footer Placeholder 4"/>
          <p:cNvSpPr>
            <a:spLocks noGrp="1"/>
          </p:cNvSpPr>
          <p:nvPr>
            <p:ph type="ftr" sz="quarter" idx="11"/>
          </p:nvPr>
        </p:nvSpPr>
        <p:spPr>
          <a:noFill/>
        </p:spPr>
        <p:txBody>
          <a:bodyPr/>
          <a:lstStyle/>
          <a:p>
            <a:r>
              <a:rPr lang="en-US" smtClean="0"/>
              <a:t>Trung Tâm Tin Học - ĐH KHTN - ĐH QG TP.HCM</a:t>
            </a:r>
          </a:p>
        </p:txBody>
      </p:sp>
      <p:sp>
        <p:nvSpPr>
          <p:cNvPr id="45061" name="Slide Number Placeholder 5"/>
          <p:cNvSpPr>
            <a:spLocks noGrp="1"/>
          </p:cNvSpPr>
          <p:nvPr>
            <p:ph type="sldNum" sz="quarter" idx="12"/>
          </p:nvPr>
        </p:nvSpPr>
        <p:spPr>
          <a:noFill/>
        </p:spPr>
        <p:txBody>
          <a:bodyPr/>
          <a:lstStyle/>
          <a:p>
            <a:fld id="{8209B1C9-2F4C-4664-9F26-3C070E32CE14}" type="slidenum">
              <a:rPr lang="en-US" smtClean="0"/>
              <a:pPr/>
              <a:t>15</a:t>
            </a:fld>
            <a:endParaRPr 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457200" y="762000"/>
            <a:ext cx="8229600" cy="639763"/>
          </a:xfrm>
        </p:spPr>
        <p:txBody>
          <a:bodyPr/>
          <a:lstStyle/>
          <a:p>
            <a:pPr algn="r" eaLnBrk="1" hangingPunct="1"/>
            <a:r>
              <a:rPr lang="en-US" sz="3200" smtClean="0"/>
              <a:t>RadioButton Controls</a:t>
            </a:r>
          </a:p>
        </p:txBody>
      </p:sp>
      <p:sp>
        <p:nvSpPr>
          <p:cNvPr id="47106" name="Content Placeholder 2"/>
          <p:cNvSpPr>
            <a:spLocks noGrp="1"/>
          </p:cNvSpPr>
          <p:nvPr>
            <p:ph idx="1"/>
          </p:nvPr>
        </p:nvSpPr>
        <p:spPr>
          <a:xfrm>
            <a:off x="457200" y="2286000"/>
            <a:ext cx="8229600" cy="3840163"/>
          </a:xfrm>
        </p:spPr>
        <p:txBody>
          <a:bodyPr/>
          <a:lstStyle/>
          <a:p>
            <a:pPr lvl="1" eaLnBrk="1" hangingPunct="1">
              <a:buFontTx/>
              <a:buNone/>
            </a:pPr>
            <a:r>
              <a:rPr lang="en-US" sz="1800" smtClean="0"/>
              <a:t>	</a:t>
            </a:r>
            <a:r>
              <a:rPr lang="en-US" sz="1600" smtClean="0"/>
              <a:t>private OnClickListener radio_listener = new OnClickListener() {</a:t>
            </a:r>
            <a:br>
              <a:rPr lang="en-US" sz="1600" smtClean="0"/>
            </a:br>
            <a:r>
              <a:rPr lang="en-US" sz="1600" smtClean="0"/>
              <a:t>    public void onClick(View v) {</a:t>
            </a:r>
            <a:br>
              <a:rPr lang="en-US" sz="1600" smtClean="0"/>
            </a:br>
            <a:r>
              <a:rPr lang="en-US" sz="1600" smtClean="0"/>
              <a:t>        // Perform action on clicks</a:t>
            </a:r>
            <a:br>
              <a:rPr lang="en-US" sz="1600" smtClean="0"/>
            </a:br>
            <a:r>
              <a:rPr lang="en-US" sz="1600" smtClean="0"/>
              <a:t>        RadioButton rb = (RadioButton) v;</a:t>
            </a:r>
            <a:br>
              <a:rPr lang="en-US" sz="1600" smtClean="0"/>
            </a:br>
            <a:r>
              <a:rPr lang="en-US" sz="1600" smtClean="0"/>
              <a:t>        Toast.makeText(HelloFormStuff.this, rb.getText(), 			Toast.LENGTH_SHORT).show();</a:t>
            </a:r>
            <a:br>
              <a:rPr lang="en-US" sz="1600" smtClean="0"/>
            </a:br>
            <a:r>
              <a:rPr lang="en-US" sz="1600" smtClean="0"/>
              <a:t>    }</a:t>
            </a:r>
            <a:br>
              <a:rPr lang="en-US" sz="1600" smtClean="0"/>
            </a:br>
            <a:r>
              <a:rPr lang="en-US" sz="1600" smtClean="0"/>
              <a:t>};</a:t>
            </a:r>
          </a:p>
          <a:p>
            <a:pPr lvl="1" eaLnBrk="1" hangingPunct="1">
              <a:buFontTx/>
              <a:buNone/>
            </a:pPr>
            <a:r>
              <a:rPr lang="en-US" sz="1600" smtClean="0"/>
              <a:t>	radioBtn1.setOnClickListener(radio_listener);</a:t>
            </a:r>
          </a:p>
          <a:p>
            <a:pPr eaLnBrk="1" hangingPunct="1"/>
            <a:r>
              <a:rPr lang="en-US" sz="1600" smtClean="0"/>
              <a:t>Link: </a:t>
            </a:r>
            <a:r>
              <a:rPr lang="en-US" sz="1600" smtClean="0">
                <a:hlinkClick r:id="rId3"/>
              </a:rPr>
              <a:t>http://developer.android.com/reference/android/widget/RadioButton.html</a:t>
            </a:r>
            <a:r>
              <a:rPr lang="en-US" sz="2000" smtClean="0"/>
              <a:t> </a:t>
            </a:r>
          </a:p>
        </p:txBody>
      </p:sp>
      <p:sp>
        <p:nvSpPr>
          <p:cNvPr id="47107" name="Date Placeholder 3"/>
          <p:cNvSpPr>
            <a:spLocks noGrp="1"/>
          </p:cNvSpPr>
          <p:nvPr>
            <p:ph type="dt" sz="quarter" idx="10"/>
          </p:nvPr>
        </p:nvSpPr>
        <p:spPr>
          <a:noFill/>
        </p:spPr>
        <p:txBody>
          <a:bodyPr/>
          <a:lstStyle/>
          <a:p>
            <a:fld id="{ED3164B5-FD5C-4FBE-B1A8-11800EB48CCF}" type="datetime1">
              <a:rPr lang="en-US" smtClean="0"/>
              <a:pPr/>
              <a:t>10/3/2011</a:t>
            </a:fld>
            <a:endParaRPr lang="en-US" smtClean="0"/>
          </a:p>
        </p:txBody>
      </p:sp>
      <p:sp>
        <p:nvSpPr>
          <p:cNvPr id="47108" name="Footer Placeholder 4"/>
          <p:cNvSpPr>
            <a:spLocks noGrp="1"/>
          </p:cNvSpPr>
          <p:nvPr>
            <p:ph type="ftr" sz="quarter" idx="11"/>
          </p:nvPr>
        </p:nvSpPr>
        <p:spPr>
          <a:noFill/>
        </p:spPr>
        <p:txBody>
          <a:bodyPr/>
          <a:lstStyle/>
          <a:p>
            <a:r>
              <a:rPr lang="en-US" smtClean="0"/>
              <a:t>Trung Tâm Tin Học - ĐH KHTN - ĐH QG TP.HCM</a:t>
            </a:r>
          </a:p>
        </p:txBody>
      </p:sp>
      <p:sp>
        <p:nvSpPr>
          <p:cNvPr id="47109" name="Slide Number Placeholder 5"/>
          <p:cNvSpPr>
            <a:spLocks noGrp="1"/>
          </p:cNvSpPr>
          <p:nvPr>
            <p:ph type="sldNum" sz="quarter" idx="12"/>
          </p:nvPr>
        </p:nvSpPr>
        <p:spPr>
          <a:noFill/>
        </p:spPr>
        <p:txBody>
          <a:bodyPr/>
          <a:lstStyle/>
          <a:p>
            <a:fld id="{F3A09A6D-1ADC-44AF-8376-12B46CA76A3F}" type="slidenum">
              <a:rPr lang="en-US" smtClean="0"/>
              <a:pPr/>
              <a:t>16</a:t>
            </a:fld>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533400" y="762000"/>
            <a:ext cx="8229600" cy="639763"/>
          </a:xfrm>
        </p:spPr>
        <p:txBody>
          <a:bodyPr/>
          <a:lstStyle/>
          <a:p>
            <a:pPr algn="r" eaLnBrk="1" hangingPunct="1"/>
            <a:r>
              <a:rPr lang="en-US" sz="3200" smtClean="0"/>
              <a:t>ListView</a:t>
            </a:r>
          </a:p>
        </p:txBody>
      </p:sp>
      <p:sp>
        <p:nvSpPr>
          <p:cNvPr id="3" name="Content Placeholder 2"/>
          <p:cNvSpPr>
            <a:spLocks noGrp="1"/>
          </p:cNvSpPr>
          <p:nvPr>
            <p:ph idx="1"/>
          </p:nvPr>
        </p:nvSpPr>
        <p:spPr>
          <a:xfrm>
            <a:off x="457200" y="2286000"/>
            <a:ext cx="8229600" cy="3840163"/>
          </a:xfrm>
        </p:spPr>
        <p:txBody>
          <a:bodyPr>
            <a:normAutofit/>
          </a:bodyPr>
          <a:lstStyle/>
          <a:p>
            <a:pPr eaLnBrk="1" hangingPunct="1">
              <a:lnSpc>
                <a:spcPct val="80000"/>
              </a:lnSpc>
            </a:pPr>
            <a:r>
              <a:rPr lang="en-US" sz="1700" smtClean="0"/>
              <a:t>Là ViewGroup biểu diễn những Items trong danh sách theo chiều thẳng đứng. Các items được gán vào sử dụng ListAdapter</a:t>
            </a:r>
          </a:p>
          <a:p>
            <a:pPr eaLnBrk="1" hangingPunct="1">
              <a:lnSpc>
                <a:spcPct val="80000"/>
              </a:lnSpc>
            </a:pPr>
            <a:r>
              <a:rPr lang="en-US" sz="1700" smtClean="0"/>
              <a:t>Sử dụng lớp ListActivity </a:t>
            </a:r>
          </a:p>
          <a:p>
            <a:pPr lvl="1" eaLnBrk="1" hangingPunct="1">
              <a:lnSpc>
                <a:spcPct val="80000"/>
              </a:lnSpc>
              <a:buFontTx/>
              <a:buNone/>
            </a:pPr>
            <a:r>
              <a:rPr lang="en-US" sz="1500" smtClean="0"/>
              <a:t>@</a:t>
            </a:r>
            <a:r>
              <a:rPr lang="en-US" sz="1300" smtClean="0"/>
              <a:t>Override</a:t>
            </a:r>
            <a:br>
              <a:rPr lang="en-US" sz="1300" smtClean="0"/>
            </a:br>
            <a:r>
              <a:rPr lang="en-US" sz="1300" smtClean="0"/>
              <a:t>public void onCreate(Bundle savedInstanceState) {</a:t>
            </a:r>
            <a:br>
              <a:rPr lang="en-US" sz="1300" smtClean="0"/>
            </a:br>
            <a:r>
              <a:rPr lang="en-US" sz="1300" smtClean="0"/>
              <a:t>  super.onCreate(savedInstanceState);</a:t>
            </a:r>
            <a:br>
              <a:rPr lang="en-US" sz="1300" smtClean="0"/>
            </a:br>
            <a:r>
              <a:rPr lang="en-US" sz="1300" smtClean="0"/>
              <a:t/>
            </a:r>
            <a:br>
              <a:rPr lang="en-US" sz="1300" smtClean="0"/>
            </a:br>
            <a:r>
              <a:rPr lang="en-US" sz="1300" smtClean="0"/>
              <a:t>  setListAdapter(new ArrayAdapter&lt;String&gt;(this, R.layout.list_item, COUNTRIES));</a:t>
            </a:r>
            <a:br>
              <a:rPr lang="en-US" sz="1300" smtClean="0"/>
            </a:br>
            <a:r>
              <a:rPr lang="en-US" sz="1300" smtClean="0"/>
              <a:t/>
            </a:r>
            <a:br>
              <a:rPr lang="en-US" sz="1300" smtClean="0"/>
            </a:br>
            <a:r>
              <a:rPr lang="en-US" sz="1300" smtClean="0"/>
              <a:t>  ListView lv = getListView();</a:t>
            </a:r>
            <a:br>
              <a:rPr lang="en-US" sz="1300" smtClean="0"/>
            </a:br>
            <a:r>
              <a:rPr lang="en-US" sz="1300" smtClean="0"/>
              <a:t>  lv.setTextFilterEnabled(true);</a:t>
            </a:r>
            <a:br>
              <a:rPr lang="en-US" sz="1300" smtClean="0"/>
            </a:br>
            <a:r>
              <a:rPr lang="en-US" sz="1300" smtClean="0"/>
              <a:t/>
            </a:r>
            <a:br>
              <a:rPr lang="en-US" sz="1300" smtClean="0"/>
            </a:br>
            <a:r>
              <a:rPr lang="en-US" sz="1300" smtClean="0"/>
              <a:t>  lv.setOnItemClickListener(new OnItemClickListener() {</a:t>
            </a:r>
            <a:br>
              <a:rPr lang="en-US" sz="1300" smtClean="0"/>
            </a:br>
            <a:r>
              <a:rPr lang="en-US" sz="1300" smtClean="0"/>
              <a:t>    public void onItemClick(AdapterView&lt;?&gt; parent, View view,</a:t>
            </a:r>
            <a:br>
              <a:rPr lang="en-US" sz="1300" smtClean="0"/>
            </a:br>
            <a:r>
              <a:rPr lang="en-US" sz="1300" smtClean="0"/>
              <a:t>        int position, long id) {</a:t>
            </a:r>
            <a:br>
              <a:rPr lang="en-US" sz="1300" smtClean="0"/>
            </a:br>
            <a:r>
              <a:rPr lang="en-US" sz="1300" smtClean="0"/>
              <a:t>      // When clicked, show a toast with the TextView text</a:t>
            </a:r>
            <a:br>
              <a:rPr lang="en-US" sz="1300" smtClean="0"/>
            </a:br>
            <a:r>
              <a:rPr lang="en-US" sz="1300" smtClean="0"/>
              <a:t>      Toast.makeText(getApplicationContext(), ((TextView) view).getText(),</a:t>
            </a:r>
            <a:br>
              <a:rPr lang="en-US" sz="1300" smtClean="0"/>
            </a:br>
            <a:r>
              <a:rPr lang="en-US" sz="1300" smtClean="0"/>
              <a:t>          Toast.LENGTH_SHORT).show();</a:t>
            </a:r>
            <a:br>
              <a:rPr lang="en-US" sz="1300" smtClean="0"/>
            </a:br>
            <a:r>
              <a:rPr lang="en-US" sz="1300" smtClean="0"/>
              <a:t>    }</a:t>
            </a:r>
            <a:br>
              <a:rPr lang="en-US" sz="1300" smtClean="0"/>
            </a:br>
            <a:r>
              <a:rPr lang="en-US" sz="1300" smtClean="0"/>
              <a:t>  });</a:t>
            </a:r>
            <a:br>
              <a:rPr lang="en-US" sz="1300" smtClean="0"/>
            </a:br>
            <a:r>
              <a:rPr lang="en-US" sz="1300" smtClean="0"/>
              <a:t>}</a:t>
            </a:r>
          </a:p>
          <a:p>
            <a:pPr eaLnBrk="1" hangingPunct="1">
              <a:lnSpc>
                <a:spcPct val="80000"/>
              </a:lnSpc>
            </a:pPr>
            <a:r>
              <a:rPr lang="en-US" sz="1700" smtClean="0"/>
              <a:t>Link: </a:t>
            </a:r>
            <a:r>
              <a:rPr lang="en-US" sz="1700" smtClean="0">
                <a:hlinkClick r:id="rId3"/>
              </a:rPr>
              <a:t>http://developer.android.com/reference/android/widget/ListView.html</a:t>
            </a:r>
            <a:r>
              <a:rPr lang="en-US" sz="1700" smtClean="0"/>
              <a:t> </a:t>
            </a:r>
          </a:p>
        </p:txBody>
      </p:sp>
      <p:sp>
        <p:nvSpPr>
          <p:cNvPr id="49155" name="Date Placeholder 3"/>
          <p:cNvSpPr>
            <a:spLocks noGrp="1"/>
          </p:cNvSpPr>
          <p:nvPr>
            <p:ph type="dt" sz="quarter" idx="10"/>
          </p:nvPr>
        </p:nvSpPr>
        <p:spPr>
          <a:noFill/>
        </p:spPr>
        <p:txBody>
          <a:bodyPr/>
          <a:lstStyle/>
          <a:p>
            <a:fld id="{93F1B7D0-7D38-4CC9-93A6-363C8BB6F2A4}" type="datetime1">
              <a:rPr lang="en-US" smtClean="0"/>
              <a:pPr/>
              <a:t>10/3/2011</a:t>
            </a:fld>
            <a:endParaRPr lang="en-US" smtClean="0"/>
          </a:p>
        </p:txBody>
      </p:sp>
      <p:sp>
        <p:nvSpPr>
          <p:cNvPr id="49156" name="Footer Placeholder 4"/>
          <p:cNvSpPr>
            <a:spLocks noGrp="1"/>
          </p:cNvSpPr>
          <p:nvPr>
            <p:ph type="ftr" sz="quarter" idx="11"/>
          </p:nvPr>
        </p:nvSpPr>
        <p:spPr>
          <a:noFill/>
        </p:spPr>
        <p:txBody>
          <a:bodyPr/>
          <a:lstStyle/>
          <a:p>
            <a:r>
              <a:rPr lang="en-US" smtClean="0"/>
              <a:t>Trung Tâm Tin Học - ĐH KHTN - ĐH QG TP.HCM</a:t>
            </a:r>
          </a:p>
        </p:txBody>
      </p:sp>
      <p:sp>
        <p:nvSpPr>
          <p:cNvPr id="49157" name="Slide Number Placeholder 5"/>
          <p:cNvSpPr>
            <a:spLocks noGrp="1"/>
          </p:cNvSpPr>
          <p:nvPr>
            <p:ph type="sldNum" sz="quarter" idx="12"/>
          </p:nvPr>
        </p:nvSpPr>
        <p:spPr>
          <a:noFill/>
        </p:spPr>
        <p:txBody>
          <a:bodyPr/>
          <a:lstStyle/>
          <a:p>
            <a:fld id="{B54DAB8E-82B7-468A-9449-FD1C823F4711}" type="slidenum">
              <a:rPr lang="en-US" smtClean="0"/>
              <a:pPr/>
              <a:t>17</a:t>
            </a:fld>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457200" y="762000"/>
            <a:ext cx="8229600" cy="639763"/>
          </a:xfrm>
        </p:spPr>
        <p:txBody>
          <a:bodyPr/>
          <a:lstStyle/>
          <a:p>
            <a:pPr algn="r" eaLnBrk="1" hangingPunct="1"/>
            <a:r>
              <a:rPr lang="en-US" sz="3200" smtClean="0"/>
              <a:t>GridView</a:t>
            </a:r>
          </a:p>
        </p:txBody>
      </p:sp>
      <p:sp>
        <p:nvSpPr>
          <p:cNvPr id="51202" name="Content Placeholder 2"/>
          <p:cNvSpPr>
            <a:spLocks noGrp="1"/>
          </p:cNvSpPr>
          <p:nvPr>
            <p:ph idx="1"/>
          </p:nvPr>
        </p:nvSpPr>
        <p:spPr>
          <a:xfrm>
            <a:off x="457200" y="2286000"/>
            <a:ext cx="8229600" cy="3840163"/>
          </a:xfrm>
        </p:spPr>
        <p:txBody>
          <a:bodyPr/>
          <a:lstStyle/>
          <a:p>
            <a:pPr eaLnBrk="1" hangingPunct="1"/>
            <a:r>
              <a:rPr lang="en-US" sz="2000" smtClean="0"/>
              <a:t>Là ViewGroup biểu diễn items theo Grid theo không gian 2 chiều. Items được gán tự động vào layout sử dụng ListAdapter</a:t>
            </a:r>
          </a:p>
          <a:p>
            <a:pPr lvl="1" eaLnBrk="1" hangingPunct="1">
              <a:buFontTx/>
              <a:buNone/>
            </a:pPr>
            <a:r>
              <a:rPr lang="en-US" sz="1400" smtClean="0"/>
              <a:t>&lt;?xml version="1.0" encoding="utf-8"?&gt;</a:t>
            </a:r>
            <a:br>
              <a:rPr lang="en-US" sz="1400" smtClean="0"/>
            </a:br>
            <a:r>
              <a:rPr lang="en-US" sz="1400" smtClean="0"/>
              <a:t>&lt;GridView xmlns:android="http://schemas.android.com/apk/res/android" </a:t>
            </a:r>
            <a:br>
              <a:rPr lang="en-US" sz="1400" smtClean="0"/>
            </a:br>
            <a:r>
              <a:rPr lang="en-US" sz="1400" smtClean="0"/>
              <a:t>    android:id="@+id/gridview"</a:t>
            </a:r>
            <a:br>
              <a:rPr lang="en-US" sz="1400" smtClean="0"/>
            </a:br>
            <a:r>
              <a:rPr lang="en-US" sz="1400" smtClean="0"/>
              <a:t>    android:layout_width="fill_parent" </a:t>
            </a:r>
            <a:br>
              <a:rPr lang="en-US" sz="1400" smtClean="0"/>
            </a:br>
            <a:r>
              <a:rPr lang="en-US" sz="1400" smtClean="0"/>
              <a:t>    android:layout_height="fill_parent"</a:t>
            </a:r>
            <a:br>
              <a:rPr lang="en-US" sz="1400" smtClean="0"/>
            </a:br>
            <a:r>
              <a:rPr lang="en-US" sz="1400" smtClean="0"/>
              <a:t>    android:columnWidth="90dp"</a:t>
            </a:r>
            <a:br>
              <a:rPr lang="en-US" sz="1400" smtClean="0"/>
            </a:br>
            <a:r>
              <a:rPr lang="en-US" sz="1400" smtClean="0"/>
              <a:t>    android:numColumns="auto_fit"</a:t>
            </a:r>
            <a:br>
              <a:rPr lang="en-US" sz="1400" smtClean="0"/>
            </a:br>
            <a:r>
              <a:rPr lang="en-US" sz="1400" smtClean="0"/>
              <a:t>    android:verticalSpacing="10dp"</a:t>
            </a:r>
            <a:br>
              <a:rPr lang="en-US" sz="1400" smtClean="0"/>
            </a:br>
            <a:r>
              <a:rPr lang="en-US" sz="1400" smtClean="0"/>
              <a:t>    android:horizontalSpacing="10dp"</a:t>
            </a:r>
            <a:br>
              <a:rPr lang="en-US" sz="1400" smtClean="0"/>
            </a:br>
            <a:r>
              <a:rPr lang="en-US" sz="1400" smtClean="0"/>
              <a:t>    android:stretchMode="columnWidth"</a:t>
            </a:r>
            <a:br>
              <a:rPr lang="en-US" sz="1400" smtClean="0"/>
            </a:br>
            <a:r>
              <a:rPr lang="en-US" sz="1400" smtClean="0"/>
              <a:t>    android:gravity="center"</a:t>
            </a:r>
            <a:br>
              <a:rPr lang="en-US" sz="1400" smtClean="0"/>
            </a:br>
            <a:r>
              <a:rPr lang="en-US" sz="1400" smtClean="0"/>
              <a:t>/&gt;</a:t>
            </a:r>
          </a:p>
        </p:txBody>
      </p:sp>
      <p:sp>
        <p:nvSpPr>
          <p:cNvPr id="51203" name="Date Placeholder 3"/>
          <p:cNvSpPr>
            <a:spLocks noGrp="1"/>
          </p:cNvSpPr>
          <p:nvPr>
            <p:ph type="dt" sz="quarter" idx="10"/>
          </p:nvPr>
        </p:nvSpPr>
        <p:spPr>
          <a:noFill/>
        </p:spPr>
        <p:txBody>
          <a:bodyPr/>
          <a:lstStyle/>
          <a:p>
            <a:fld id="{D8636CD5-D78E-4656-A8D0-76879F334A43}" type="datetime1">
              <a:rPr lang="en-US" smtClean="0"/>
              <a:pPr/>
              <a:t>10/3/2011</a:t>
            </a:fld>
            <a:endParaRPr lang="en-US" smtClean="0"/>
          </a:p>
        </p:txBody>
      </p:sp>
      <p:sp>
        <p:nvSpPr>
          <p:cNvPr id="51204" name="Footer Placeholder 4"/>
          <p:cNvSpPr>
            <a:spLocks noGrp="1"/>
          </p:cNvSpPr>
          <p:nvPr>
            <p:ph type="ftr" sz="quarter" idx="11"/>
          </p:nvPr>
        </p:nvSpPr>
        <p:spPr>
          <a:noFill/>
        </p:spPr>
        <p:txBody>
          <a:bodyPr/>
          <a:lstStyle/>
          <a:p>
            <a:r>
              <a:rPr lang="en-US" smtClean="0"/>
              <a:t>Trung Tâm Tin Học - ĐH KHTN - ĐH QG TP.HCM</a:t>
            </a:r>
          </a:p>
        </p:txBody>
      </p:sp>
      <p:sp>
        <p:nvSpPr>
          <p:cNvPr id="51205" name="Slide Number Placeholder 5"/>
          <p:cNvSpPr>
            <a:spLocks noGrp="1"/>
          </p:cNvSpPr>
          <p:nvPr>
            <p:ph type="sldNum" sz="quarter" idx="12"/>
          </p:nvPr>
        </p:nvSpPr>
        <p:spPr>
          <a:noFill/>
        </p:spPr>
        <p:txBody>
          <a:bodyPr/>
          <a:lstStyle/>
          <a:p>
            <a:fld id="{B3CA6599-8758-4A0A-9562-65EB8128CE88}" type="slidenum">
              <a:rPr lang="en-US" smtClean="0"/>
              <a:pPr/>
              <a:t>18</a:t>
            </a:fld>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457200" y="762000"/>
            <a:ext cx="8229600" cy="639763"/>
          </a:xfrm>
        </p:spPr>
        <p:txBody>
          <a:bodyPr/>
          <a:lstStyle/>
          <a:p>
            <a:pPr algn="r" eaLnBrk="1" hangingPunct="1"/>
            <a:r>
              <a:rPr lang="en-US" sz="3200" smtClean="0"/>
              <a:t>GridView</a:t>
            </a:r>
          </a:p>
        </p:txBody>
      </p:sp>
      <p:sp>
        <p:nvSpPr>
          <p:cNvPr id="53250" name="Content Placeholder 2"/>
          <p:cNvSpPr>
            <a:spLocks noGrp="1"/>
          </p:cNvSpPr>
          <p:nvPr>
            <p:ph idx="1"/>
          </p:nvPr>
        </p:nvSpPr>
        <p:spPr>
          <a:xfrm>
            <a:off x="457200" y="2438400"/>
            <a:ext cx="8229600" cy="3687763"/>
          </a:xfrm>
        </p:spPr>
        <p:txBody>
          <a:bodyPr/>
          <a:lstStyle/>
          <a:p>
            <a:pPr lvl="2" eaLnBrk="1" hangingPunct="1"/>
            <a:r>
              <a:rPr lang="en-US" sz="1600" smtClean="0"/>
              <a:t>public void onCreate(Bundle savedInstanceState) {</a:t>
            </a:r>
            <a:br>
              <a:rPr lang="en-US" sz="1600" smtClean="0"/>
            </a:br>
            <a:r>
              <a:rPr lang="en-US" sz="1600" smtClean="0"/>
              <a:t>    super.onCreate(savedInstanceState);</a:t>
            </a:r>
            <a:br>
              <a:rPr lang="en-US" sz="1600" smtClean="0"/>
            </a:br>
            <a:r>
              <a:rPr lang="en-US" sz="1600" smtClean="0"/>
              <a:t>    setContentView(R.layout.main);</a:t>
            </a:r>
            <a:br>
              <a:rPr lang="en-US" sz="1600" smtClean="0"/>
            </a:br>
            <a:r>
              <a:rPr lang="en-US" sz="1600" smtClean="0"/>
              <a:t/>
            </a:r>
            <a:br>
              <a:rPr lang="en-US" sz="1600" smtClean="0"/>
            </a:br>
            <a:r>
              <a:rPr lang="en-US" sz="1600" smtClean="0"/>
              <a:t>    GridView gridview = (GridView) findViewById(R.id.gridview);</a:t>
            </a:r>
            <a:br>
              <a:rPr lang="en-US" sz="1600" smtClean="0"/>
            </a:br>
            <a:r>
              <a:rPr lang="en-US" sz="1600" smtClean="0"/>
              <a:t>    gridview.setAdapter(new ImageAdapter(this));</a:t>
            </a:r>
            <a:br>
              <a:rPr lang="en-US" sz="1600" smtClean="0"/>
            </a:br>
            <a:r>
              <a:rPr lang="en-US" sz="1600" smtClean="0"/>
              <a:t/>
            </a:r>
            <a:br>
              <a:rPr lang="en-US" sz="1600" smtClean="0"/>
            </a:br>
            <a:r>
              <a:rPr lang="en-US" sz="1600" smtClean="0"/>
              <a:t>    gridview.setOnItemClickListener(new OnItemClickListener() {</a:t>
            </a:r>
            <a:br>
              <a:rPr lang="en-US" sz="1600" smtClean="0"/>
            </a:br>
            <a:r>
              <a:rPr lang="en-US" sz="1600" smtClean="0"/>
              <a:t>        public void onItemClick(AdapterView&lt;?&gt; parent, View v, int position, long id) {</a:t>
            </a:r>
            <a:br>
              <a:rPr lang="en-US" sz="1600" smtClean="0"/>
            </a:br>
            <a:r>
              <a:rPr lang="en-US" sz="1600" smtClean="0"/>
              <a:t>            Toast.makeText(HelloGridView.this, "" + position, Toast.LENGTH_SHORT).show();</a:t>
            </a:r>
            <a:br>
              <a:rPr lang="en-US" sz="1600" smtClean="0"/>
            </a:br>
            <a:r>
              <a:rPr lang="en-US" sz="1600" smtClean="0"/>
              <a:t>        }</a:t>
            </a:r>
            <a:br>
              <a:rPr lang="en-US" sz="1600" smtClean="0"/>
            </a:br>
            <a:r>
              <a:rPr lang="en-US" sz="1600" smtClean="0"/>
              <a:t>    });</a:t>
            </a:r>
            <a:br>
              <a:rPr lang="en-US" sz="1600" smtClean="0"/>
            </a:br>
            <a:r>
              <a:rPr lang="en-US" sz="1600" smtClean="0"/>
              <a:t>}</a:t>
            </a:r>
          </a:p>
        </p:txBody>
      </p:sp>
      <p:sp>
        <p:nvSpPr>
          <p:cNvPr id="53251" name="Date Placeholder 3"/>
          <p:cNvSpPr>
            <a:spLocks noGrp="1"/>
          </p:cNvSpPr>
          <p:nvPr>
            <p:ph type="dt" sz="quarter" idx="10"/>
          </p:nvPr>
        </p:nvSpPr>
        <p:spPr>
          <a:noFill/>
        </p:spPr>
        <p:txBody>
          <a:bodyPr/>
          <a:lstStyle/>
          <a:p>
            <a:fld id="{B637D486-F69A-4009-9EAE-031DBB4D6933}" type="datetime1">
              <a:rPr lang="en-US" smtClean="0"/>
              <a:pPr/>
              <a:t>10/3/2011</a:t>
            </a:fld>
            <a:endParaRPr lang="en-US" smtClean="0"/>
          </a:p>
        </p:txBody>
      </p:sp>
      <p:sp>
        <p:nvSpPr>
          <p:cNvPr id="53252" name="Footer Placeholder 4"/>
          <p:cNvSpPr>
            <a:spLocks noGrp="1"/>
          </p:cNvSpPr>
          <p:nvPr>
            <p:ph type="ftr" sz="quarter" idx="11"/>
          </p:nvPr>
        </p:nvSpPr>
        <p:spPr>
          <a:noFill/>
        </p:spPr>
        <p:txBody>
          <a:bodyPr/>
          <a:lstStyle/>
          <a:p>
            <a:r>
              <a:rPr lang="en-US" smtClean="0"/>
              <a:t>Trung Tâm Tin Học - ĐH KHTN - ĐH QG TP.HCM</a:t>
            </a:r>
          </a:p>
        </p:txBody>
      </p:sp>
      <p:sp>
        <p:nvSpPr>
          <p:cNvPr id="53253" name="Slide Number Placeholder 5"/>
          <p:cNvSpPr>
            <a:spLocks noGrp="1"/>
          </p:cNvSpPr>
          <p:nvPr>
            <p:ph type="sldNum" sz="quarter" idx="12"/>
          </p:nvPr>
        </p:nvSpPr>
        <p:spPr>
          <a:noFill/>
        </p:spPr>
        <p:txBody>
          <a:bodyPr/>
          <a:lstStyle/>
          <a:p>
            <a:fld id="{6A42C6F4-3F9A-4150-9E2C-50D43CECB7B1}" type="slidenum">
              <a:rPr lang="en-US" smtClean="0"/>
              <a:pPr/>
              <a:t>19</a:t>
            </a:fld>
            <a:endParaRPr 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Date Placeholder 3"/>
          <p:cNvSpPr>
            <a:spLocks noGrp="1"/>
          </p:cNvSpPr>
          <p:nvPr>
            <p:ph type="dt" sz="quarter" idx="10"/>
          </p:nvPr>
        </p:nvSpPr>
        <p:spPr>
          <a:noFill/>
        </p:spPr>
        <p:txBody>
          <a:bodyPr/>
          <a:lstStyle/>
          <a:p>
            <a:fld id="{8955267E-6921-4C3C-AB09-D622FA5C90E0}" type="datetime1">
              <a:rPr lang="vi-VN" smtClean="0"/>
              <a:pPr/>
              <a:t>03/10/2011</a:t>
            </a:fld>
            <a:endParaRPr lang="en-US" smtClean="0"/>
          </a:p>
        </p:txBody>
      </p:sp>
      <p:sp>
        <p:nvSpPr>
          <p:cNvPr id="17410" name="Footer Placeholder 4"/>
          <p:cNvSpPr>
            <a:spLocks noGrp="1"/>
          </p:cNvSpPr>
          <p:nvPr>
            <p:ph type="ftr" sz="quarter" idx="11"/>
          </p:nvPr>
        </p:nvSpPr>
        <p:spPr>
          <a:noFill/>
        </p:spPr>
        <p:txBody>
          <a:bodyPr/>
          <a:lstStyle/>
          <a:p>
            <a:r>
              <a:rPr lang="en-US" smtClean="0"/>
              <a:t>Trung Tâm Tin Học - ĐH KHTN         ĐH QG TP.HCM</a:t>
            </a:r>
          </a:p>
        </p:txBody>
      </p:sp>
      <p:sp>
        <p:nvSpPr>
          <p:cNvPr id="17411" name="Slide Number Placeholder 5"/>
          <p:cNvSpPr>
            <a:spLocks noGrp="1"/>
          </p:cNvSpPr>
          <p:nvPr>
            <p:ph type="sldNum" sz="quarter" idx="12"/>
          </p:nvPr>
        </p:nvSpPr>
        <p:spPr>
          <a:noFill/>
        </p:spPr>
        <p:txBody>
          <a:bodyPr/>
          <a:lstStyle/>
          <a:p>
            <a:fld id="{EFA2FB80-8FB2-474A-A12F-25A25FF48BAA}" type="slidenum">
              <a:rPr lang="en-US" smtClean="0"/>
              <a:pPr/>
              <a:t>2</a:t>
            </a:fld>
            <a:endParaRPr lang="en-US" smtClean="0"/>
          </a:p>
        </p:txBody>
      </p:sp>
      <p:sp>
        <p:nvSpPr>
          <p:cNvPr id="17412" name="AutoShape 2"/>
          <p:cNvSpPr>
            <a:spLocks noGrp="1" noChangeArrowheads="1"/>
          </p:cNvSpPr>
          <p:nvPr>
            <p:ph type="title"/>
          </p:nvPr>
        </p:nvSpPr>
        <p:spPr/>
        <p:txBody>
          <a:bodyPr/>
          <a:lstStyle/>
          <a:p>
            <a:pPr algn="r" eaLnBrk="1" hangingPunct="1"/>
            <a:r>
              <a:rPr lang="en-US" smtClean="0"/>
              <a:t>Nội dung</a:t>
            </a:r>
          </a:p>
        </p:txBody>
      </p:sp>
      <p:sp>
        <p:nvSpPr>
          <p:cNvPr id="17413" name="Rectangle 3"/>
          <p:cNvSpPr>
            <a:spLocks noGrp="1" noChangeArrowheads="1"/>
          </p:cNvSpPr>
          <p:nvPr>
            <p:ph type="body" idx="1"/>
          </p:nvPr>
        </p:nvSpPr>
        <p:spPr/>
        <p:txBody>
          <a:bodyPr/>
          <a:lstStyle/>
          <a:p>
            <a:pPr eaLnBrk="1" hangingPunct="1"/>
            <a:r>
              <a:rPr lang="en-US" smtClean="0"/>
              <a:t>Android’s User Interface</a:t>
            </a:r>
          </a:p>
          <a:p>
            <a:pPr lvl="1" eaLnBrk="1" hangingPunct="1"/>
            <a:r>
              <a:rPr lang="en-US" smtClean="0"/>
              <a:t>Layout</a:t>
            </a:r>
          </a:p>
          <a:p>
            <a:pPr lvl="1" eaLnBrk="1" hangingPunct="1"/>
            <a:r>
              <a:rPr lang="en-US" smtClean="0"/>
              <a:t>Widgets</a:t>
            </a:r>
          </a:p>
          <a:p>
            <a:pPr lvl="1" eaLnBrk="1" hangingPunct="1"/>
            <a:r>
              <a:rPr lang="en-US" smtClean="0"/>
              <a:t>Events on UI</a:t>
            </a:r>
          </a:p>
          <a:p>
            <a:pPr eaLnBrk="1" hangingPunct="1"/>
            <a:r>
              <a:rPr lang="en-US" smtClean="0"/>
              <a:t>UI Components</a:t>
            </a:r>
          </a:p>
          <a:p>
            <a:pPr lvl="1" eaLnBrk="1" hangingPunct="1"/>
            <a:r>
              <a:rPr lang="en-US" smtClean="0"/>
              <a:t>Text, Button</a:t>
            </a:r>
          </a:p>
          <a:p>
            <a:pPr lvl="1" eaLnBrk="1" hangingPunct="1"/>
            <a:r>
              <a:rPr lang="en-US" smtClean="0"/>
              <a:t>ListView, GridView, DatePicker, MapView, ..</a:t>
            </a:r>
          </a:p>
          <a:p>
            <a:pPr lvl="1" eaLnBrk="1" hangingPunct="1"/>
            <a:r>
              <a:rPr lang="en-US" smtClean="0"/>
              <a:t>LinearLayout, FrameLayout, …</a:t>
            </a:r>
          </a:p>
          <a:p>
            <a:pPr lvl="1" eaLnBrk="1" hangingPunct="1"/>
            <a:endParaRPr 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381000" y="762000"/>
            <a:ext cx="8229600" cy="639763"/>
          </a:xfrm>
        </p:spPr>
        <p:txBody>
          <a:bodyPr/>
          <a:lstStyle/>
          <a:p>
            <a:pPr algn="r" eaLnBrk="1" hangingPunct="1"/>
            <a:r>
              <a:rPr lang="en-US" sz="3200" smtClean="0"/>
              <a:t>DatePicker</a:t>
            </a:r>
          </a:p>
        </p:txBody>
      </p:sp>
      <p:sp>
        <p:nvSpPr>
          <p:cNvPr id="3" name="Content Placeholder 2"/>
          <p:cNvSpPr>
            <a:spLocks noGrp="1"/>
          </p:cNvSpPr>
          <p:nvPr>
            <p:ph idx="1"/>
          </p:nvPr>
        </p:nvSpPr>
        <p:spPr>
          <a:xfrm>
            <a:off x="457200" y="2286000"/>
            <a:ext cx="8229600" cy="3840163"/>
          </a:xfrm>
        </p:spPr>
        <p:txBody>
          <a:bodyPr>
            <a:normAutofit/>
          </a:bodyPr>
          <a:lstStyle/>
          <a:p>
            <a:pPr eaLnBrk="1" hangingPunct="1">
              <a:lnSpc>
                <a:spcPct val="80000"/>
              </a:lnSpc>
            </a:pPr>
            <a:r>
              <a:rPr lang="en-US" sz="1900" smtClean="0"/>
              <a:t>Là Widget cho việc lựa chọn ngày tháng, năm.</a:t>
            </a:r>
          </a:p>
          <a:p>
            <a:pPr eaLnBrk="1" hangingPunct="1">
              <a:lnSpc>
                <a:spcPct val="80000"/>
              </a:lnSpc>
            </a:pPr>
            <a:endParaRPr lang="en-US" sz="1900" smtClean="0"/>
          </a:p>
          <a:p>
            <a:pPr eaLnBrk="1" hangingPunct="1">
              <a:lnSpc>
                <a:spcPct val="80000"/>
              </a:lnSpc>
            </a:pPr>
            <a:endParaRPr lang="en-US" sz="1900" smtClean="0"/>
          </a:p>
          <a:p>
            <a:pPr eaLnBrk="1" hangingPunct="1">
              <a:lnSpc>
                <a:spcPct val="80000"/>
              </a:lnSpc>
            </a:pPr>
            <a:endParaRPr lang="en-US" sz="1900" smtClean="0"/>
          </a:p>
          <a:p>
            <a:pPr eaLnBrk="1" hangingPunct="1">
              <a:lnSpc>
                <a:spcPct val="80000"/>
              </a:lnSpc>
              <a:buFont typeface="Wingdings" pitchFamily="2" charset="2"/>
              <a:buNone/>
            </a:pPr>
            <a:endParaRPr lang="en-US" sz="1900" smtClean="0"/>
          </a:p>
          <a:p>
            <a:pPr eaLnBrk="1" hangingPunct="1">
              <a:lnSpc>
                <a:spcPct val="80000"/>
              </a:lnSpc>
              <a:buFont typeface="Wingdings" pitchFamily="2" charset="2"/>
              <a:buNone/>
            </a:pPr>
            <a:endParaRPr lang="en-US" sz="1900" smtClean="0"/>
          </a:p>
          <a:p>
            <a:pPr lvl="2" eaLnBrk="1" hangingPunct="1">
              <a:lnSpc>
                <a:spcPct val="80000"/>
              </a:lnSpc>
              <a:buFont typeface="Wingdings" pitchFamily="2" charset="2"/>
              <a:buNone/>
            </a:pPr>
            <a:r>
              <a:rPr lang="en-US" sz="1500" smtClean="0"/>
              <a:t>new DatePickerDialog(this,             </a:t>
            </a:r>
          </a:p>
          <a:p>
            <a:pPr lvl="2" eaLnBrk="1" hangingPunct="1">
              <a:lnSpc>
                <a:spcPct val="80000"/>
              </a:lnSpc>
              <a:buFont typeface="Wingdings" pitchFamily="2" charset="2"/>
              <a:buNone/>
            </a:pPr>
            <a:r>
              <a:rPr lang="en-US" sz="1500" smtClean="0"/>
              <a:t> mDateSetListener,</a:t>
            </a:r>
            <a:br>
              <a:rPr lang="en-US" sz="1500" smtClean="0"/>
            </a:br>
            <a:r>
              <a:rPr lang="en-US" sz="1500" smtClean="0"/>
              <a:t>                mYear, mMonth, mDay);</a:t>
            </a:r>
            <a:br>
              <a:rPr lang="en-US" sz="1500" smtClean="0"/>
            </a:br>
            <a:r>
              <a:rPr lang="en-US" sz="1500" smtClean="0"/>
              <a:t>    </a:t>
            </a:r>
          </a:p>
          <a:p>
            <a:pPr lvl="2" eaLnBrk="1" hangingPunct="1">
              <a:lnSpc>
                <a:spcPct val="80000"/>
              </a:lnSpc>
              <a:buFont typeface="Wingdings" pitchFamily="2" charset="2"/>
              <a:buNone/>
            </a:pPr>
            <a:r>
              <a:rPr lang="en-US" sz="1500" smtClean="0"/>
              <a:t>// the callback received when the user "sets" the date in the dialog</a:t>
            </a:r>
          </a:p>
          <a:p>
            <a:pPr lvl="2" eaLnBrk="1" hangingPunct="1">
              <a:lnSpc>
                <a:spcPct val="80000"/>
              </a:lnSpc>
              <a:buFont typeface="Wingdings" pitchFamily="2" charset="2"/>
              <a:buNone/>
            </a:pPr>
            <a:r>
              <a:rPr lang="en-US" sz="1500" smtClean="0"/>
              <a:t>private DatePickerDialog.OnDateSetListener mDateSetListener =</a:t>
            </a:r>
            <a:br>
              <a:rPr lang="en-US" sz="1500" smtClean="0"/>
            </a:br>
            <a:r>
              <a:rPr lang="en-US" sz="1500" smtClean="0"/>
              <a:t>      new DatePickerDialog.OnDateSetListener() {</a:t>
            </a:r>
            <a:br>
              <a:rPr lang="en-US" sz="1500" smtClean="0"/>
            </a:br>
            <a:r>
              <a:rPr lang="en-US" sz="1500" smtClean="0"/>
              <a:t>         public void onDateSet(DatePicker view, int year, </a:t>
            </a:r>
            <a:br>
              <a:rPr lang="en-US" sz="1500" smtClean="0"/>
            </a:br>
            <a:r>
              <a:rPr lang="en-US" sz="1500" smtClean="0"/>
              <a:t>                int monthOfYear, int dayOfMonth) {</a:t>
            </a:r>
            <a:br>
              <a:rPr lang="en-US" sz="1500" smtClean="0"/>
            </a:br>
            <a:r>
              <a:rPr lang="en-US" sz="1500" smtClean="0"/>
              <a:t>     </a:t>
            </a:r>
            <a:br>
              <a:rPr lang="en-US" sz="1500" smtClean="0"/>
            </a:br>
            <a:r>
              <a:rPr lang="en-US" sz="1500" smtClean="0"/>
              <a:t>         }</a:t>
            </a:r>
            <a:br>
              <a:rPr lang="en-US" sz="1500" smtClean="0"/>
            </a:br>
            <a:r>
              <a:rPr lang="en-US" sz="1500" smtClean="0"/>
              <a:t>       };</a:t>
            </a:r>
          </a:p>
          <a:p>
            <a:pPr eaLnBrk="1" hangingPunct="1">
              <a:lnSpc>
                <a:spcPct val="80000"/>
              </a:lnSpc>
              <a:buFont typeface="Wingdings" pitchFamily="2" charset="2"/>
              <a:buNone/>
            </a:pPr>
            <a:endParaRPr lang="en-US" sz="1900" smtClean="0"/>
          </a:p>
        </p:txBody>
      </p:sp>
      <p:sp>
        <p:nvSpPr>
          <p:cNvPr id="55299" name="Date Placeholder 3"/>
          <p:cNvSpPr>
            <a:spLocks noGrp="1"/>
          </p:cNvSpPr>
          <p:nvPr>
            <p:ph type="dt" sz="quarter" idx="10"/>
          </p:nvPr>
        </p:nvSpPr>
        <p:spPr>
          <a:noFill/>
        </p:spPr>
        <p:txBody>
          <a:bodyPr/>
          <a:lstStyle/>
          <a:p>
            <a:fld id="{FA225E94-1B0E-4CB9-A14B-963C24D12D5A}" type="datetime1">
              <a:rPr lang="en-US" smtClean="0"/>
              <a:pPr/>
              <a:t>10/3/2011</a:t>
            </a:fld>
            <a:endParaRPr lang="en-US" smtClean="0"/>
          </a:p>
        </p:txBody>
      </p:sp>
      <p:sp>
        <p:nvSpPr>
          <p:cNvPr id="55300" name="Footer Placeholder 4"/>
          <p:cNvSpPr>
            <a:spLocks noGrp="1"/>
          </p:cNvSpPr>
          <p:nvPr>
            <p:ph type="ftr" sz="quarter" idx="11"/>
          </p:nvPr>
        </p:nvSpPr>
        <p:spPr>
          <a:noFill/>
        </p:spPr>
        <p:txBody>
          <a:bodyPr/>
          <a:lstStyle/>
          <a:p>
            <a:r>
              <a:rPr lang="en-US" smtClean="0"/>
              <a:t>Trung Tâm Tin Học - ĐH KHTN - ĐH QG TP.HCM</a:t>
            </a:r>
          </a:p>
        </p:txBody>
      </p:sp>
      <p:sp>
        <p:nvSpPr>
          <p:cNvPr id="55301" name="Slide Number Placeholder 5"/>
          <p:cNvSpPr>
            <a:spLocks noGrp="1"/>
          </p:cNvSpPr>
          <p:nvPr>
            <p:ph type="sldNum" sz="quarter" idx="12"/>
          </p:nvPr>
        </p:nvSpPr>
        <p:spPr>
          <a:noFill/>
        </p:spPr>
        <p:txBody>
          <a:bodyPr/>
          <a:lstStyle/>
          <a:p>
            <a:fld id="{61E5945C-0E78-490C-BA15-E3BDFB8D58B1}" type="slidenum">
              <a:rPr lang="en-US" smtClean="0"/>
              <a:pPr/>
              <a:t>20</a:t>
            </a:fld>
            <a:endParaRPr lang="en-US" smtClean="0"/>
          </a:p>
        </p:txBody>
      </p:sp>
      <p:pic>
        <p:nvPicPr>
          <p:cNvPr id="7" name="Picture 6" descr="datepicker.png"/>
          <p:cNvPicPr>
            <a:picLocks noChangeAspect="1"/>
          </p:cNvPicPr>
          <p:nvPr/>
        </p:nvPicPr>
        <p:blipFill>
          <a:blip r:embed="rId3" cstate="print"/>
          <a:stretch>
            <a:fillRect/>
          </a:stretch>
        </p:blipFill>
        <p:spPr>
          <a:xfrm>
            <a:off x="5032375" y="2517775"/>
            <a:ext cx="3200400" cy="2362200"/>
          </a:xfrm>
          <a:prstGeom prst="rect">
            <a:avLst/>
          </a:prstGeom>
          <a:ln>
            <a:noFill/>
          </a:ln>
          <a:effectLst>
            <a:softEdge rad="112500"/>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533400" y="762000"/>
            <a:ext cx="8229600" cy="639763"/>
          </a:xfrm>
        </p:spPr>
        <p:txBody>
          <a:bodyPr/>
          <a:lstStyle/>
          <a:p>
            <a:pPr algn="r" eaLnBrk="1" hangingPunct="1"/>
            <a:r>
              <a:rPr lang="en-US" sz="3200" smtClean="0"/>
              <a:t>TimePicker</a:t>
            </a:r>
          </a:p>
        </p:txBody>
      </p:sp>
      <p:sp>
        <p:nvSpPr>
          <p:cNvPr id="3" name="Content Placeholder 2"/>
          <p:cNvSpPr>
            <a:spLocks noGrp="1"/>
          </p:cNvSpPr>
          <p:nvPr>
            <p:ph idx="1"/>
          </p:nvPr>
        </p:nvSpPr>
        <p:spPr>
          <a:xfrm>
            <a:off x="457200" y="2286000"/>
            <a:ext cx="8229600" cy="3840163"/>
          </a:xfrm>
        </p:spPr>
        <p:txBody>
          <a:bodyPr>
            <a:normAutofit/>
          </a:bodyPr>
          <a:lstStyle/>
          <a:p>
            <a:pPr eaLnBrk="1" hangingPunct="1">
              <a:lnSpc>
                <a:spcPct val="80000"/>
              </a:lnSpc>
            </a:pPr>
            <a:r>
              <a:rPr lang="en-US" sz="1600" smtClean="0"/>
              <a:t>Là Widget cho việc lựa chọn thời gian của ngày, trong 24h hoặc chế độ AM/Pm</a:t>
            </a:r>
          </a:p>
          <a:p>
            <a:pPr lvl="1" eaLnBrk="1" hangingPunct="1">
              <a:lnSpc>
                <a:spcPct val="80000"/>
              </a:lnSpc>
              <a:buFontTx/>
              <a:buNone/>
            </a:pPr>
            <a:r>
              <a:rPr lang="en-US" sz="1600" smtClean="0"/>
              <a:t>	new TimePickerDialog(this,</a:t>
            </a:r>
            <a:br>
              <a:rPr lang="en-US" sz="1600" smtClean="0"/>
            </a:br>
            <a:r>
              <a:rPr lang="en-US" sz="1600" smtClean="0"/>
              <a:t> mTimeSetListener, mHour, mMinute, false);</a:t>
            </a:r>
          </a:p>
          <a:p>
            <a:pPr lvl="1" eaLnBrk="1" hangingPunct="1">
              <a:lnSpc>
                <a:spcPct val="80000"/>
              </a:lnSpc>
              <a:buFontTx/>
              <a:buNone/>
            </a:pPr>
            <a:r>
              <a:rPr lang="en-US" sz="1600" smtClean="0"/>
              <a:t/>
            </a:r>
            <a:br>
              <a:rPr lang="en-US" sz="1600" smtClean="0"/>
            </a:br>
            <a:r>
              <a:rPr lang="en-US" sz="1600" smtClean="0"/>
              <a:t>// the callback received when the user "sets" the time in the dialog</a:t>
            </a:r>
            <a:br>
              <a:rPr lang="en-US" sz="1600" smtClean="0"/>
            </a:br>
            <a:r>
              <a:rPr lang="en-US" sz="1600" smtClean="0"/>
              <a:t>private TimePickerDialog.OnTimeSetListener mTimeSetListener =</a:t>
            </a:r>
            <a:br>
              <a:rPr lang="en-US" sz="1600" smtClean="0"/>
            </a:br>
            <a:r>
              <a:rPr lang="en-US" sz="1600" smtClean="0"/>
              <a:t>    new TimePickerDialog.OnTimeSetListener() {</a:t>
            </a:r>
            <a:br>
              <a:rPr lang="en-US" sz="1600" smtClean="0"/>
            </a:br>
            <a:r>
              <a:rPr lang="en-US" sz="1600" smtClean="0"/>
              <a:t>        public void onTimeSet(TimePicker view, int hourOfDay, int minute) {</a:t>
            </a:r>
            <a:br>
              <a:rPr lang="en-US" sz="1600" smtClean="0"/>
            </a:br>
            <a:r>
              <a:rPr lang="en-US" sz="1600" smtClean="0"/>
              <a:t/>
            </a:r>
            <a:br>
              <a:rPr lang="en-US" sz="1600" smtClean="0"/>
            </a:br>
            <a:r>
              <a:rPr lang="en-US" sz="1600" smtClean="0"/>
              <a:t>        }</a:t>
            </a:r>
            <a:br>
              <a:rPr lang="en-US" sz="1600" smtClean="0"/>
            </a:br>
            <a:r>
              <a:rPr lang="en-US" sz="1600" smtClean="0"/>
              <a:t>    };</a:t>
            </a:r>
          </a:p>
          <a:p>
            <a:pPr eaLnBrk="1" hangingPunct="1">
              <a:lnSpc>
                <a:spcPct val="80000"/>
              </a:lnSpc>
              <a:buFont typeface="Wingdings" pitchFamily="2" charset="2"/>
              <a:buNone/>
            </a:pPr>
            <a:endParaRPr lang="en-US" sz="1300" smtClean="0"/>
          </a:p>
        </p:txBody>
      </p:sp>
      <p:sp>
        <p:nvSpPr>
          <p:cNvPr id="57347" name="Date Placeholder 3"/>
          <p:cNvSpPr>
            <a:spLocks noGrp="1"/>
          </p:cNvSpPr>
          <p:nvPr>
            <p:ph type="dt" sz="quarter" idx="10"/>
          </p:nvPr>
        </p:nvSpPr>
        <p:spPr>
          <a:noFill/>
        </p:spPr>
        <p:txBody>
          <a:bodyPr/>
          <a:lstStyle/>
          <a:p>
            <a:fld id="{C50570CD-EE3B-4B34-B200-66B4BDE4D612}" type="datetime1">
              <a:rPr lang="en-US" smtClean="0"/>
              <a:pPr/>
              <a:t>10/3/2011</a:t>
            </a:fld>
            <a:endParaRPr lang="en-US" smtClean="0"/>
          </a:p>
        </p:txBody>
      </p:sp>
      <p:sp>
        <p:nvSpPr>
          <p:cNvPr id="57348" name="Footer Placeholder 4"/>
          <p:cNvSpPr>
            <a:spLocks noGrp="1"/>
          </p:cNvSpPr>
          <p:nvPr>
            <p:ph type="ftr" sz="quarter" idx="11"/>
          </p:nvPr>
        </p:nvSpPr>
        <p:spPr>
          <a:noFill/>
        </p:spPr>
        <p:txBody>
          <a:bodyPr/>
          <a:lstStyle/>
          <a:p>
            <a:r>
              <a:rPr lang="en-US" smtClean="0"/>
              <a:t>Trung Tâm Tin Học - ĐH KHTN - ĐH QG TP.HCM</a:t>
            </a:r>
          </a:p>
        </p:txBody>
      </p:sp>
      <p:sp>
        <p:nvSpPr>
          <p:cNvPr id="57349" name="Slide Number Placeholder 5"/>
          <p:cNvSpPr>
            <a:spLocks noGrp="1"/>
          </p:cNvSpPr>
          <p:nvPr>
            <p:ph type="sldNum" sz="quarter" idx="12"/>
          </p:nvPr>
        </p:nvSpPr>
        <p:spPr>
          <a:noFill/>
        </p:spPr>
        <p:txBody>
          <a:bodyPr/>
          <a:lstStyle/>
          <a:p>
            <a:fld id="{7296B740-FBFB-42C1-AF6D-98A39425C6D5}" type="slidenum">
              <a:rPr lang="en-US" smtClean="0"/>
              <a:pPr/>
              <a:t>21</a:t>
            </a:fld>
            <a:endParaRPr lang="en-US" smtClean="0"/>
          </a:p>
        </p:txBody>
      </p:sp>
      <p:pic>
        <p:nvPicPr>
          <p:cNvPr id="8" name="Picture 7" descr="TimePicker.png"/>
          <p:cNvPicPr>
            <a:picLocks noChangeAspect="1"/>
          </p:cNvPicPr>
          <p:nvPr/>
        </p:nvPicPr>
        <p:blipFill>
          <a:blip r:embed="rId3" cstate="print"/>
          <a:stretch>
            <a:fillRect/>
          </a:stretch>
        </p:blipFill>
        <p:spPr>
          <a:xfrm>
            <a:off x="2749550" y="4121150"/>
            <a:ext cx="2743200" cy="2133600"/>
          </a:xfrm>
          <a:prstGeom prst="rect">
            <a:avLst/>
          </a:prstGeom>
          <a:ln>
            <a:noFill/>
          </a:ln>
          <a:effectLst>
            <a:softEdge rad="112500"/>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381000" y="762000"/>
            <a:ext cx="8229600" cy="639763"/>
          </a:xfrm>
        </p:spPr>
        <p:txBody>
          <a:bodyPr/>
          <a:lstStyle/>
          <a:p>
            <a:pPr algn="r" eaLnBrk="1" hangingPunct="1"/>
            <a:r>
              <a:rPr lang="en-US" sz="3200" smtClean="0"/>
              <a:t>AnalogClock</a:t>
            </a:r>
          </a:p>
        </p:txBody>
      </p:sp>
      <p:sp>
        <p:nvSpPr>
          <p:cNvPr id="3" name="Content Placeholder 2"/>
          <p:cNvSpPr>
            <a:spLocks noGrp="1"/>
          </p:cNvSpPr>
          <p:nvPr>
            <p:ph idx="1"/>
          </p:nvPr>
        </p:nvSpPr>
        <p:spPr>
          <a:xfrm>
            <a:off x="457200" y="2286000"/>
            <a:ext cx="5181600" cy="3840163"/>
          </a:xfrm>
        </p:spPr>
        <p:txBody>
          <a:bodyPr>
            <a:normAutofit/>
          </a:bodyPr>
          <a:lstStyle/>
          <a:p>
            <a:pPr eaLnBrk="1" hangingPunct="1">
              <a:lnSpc>
                <a:spcPct val="80000"/>
              </a:lnSpc>
            </a:pPr>
            <a:r>
              <a:rPr lang="en-US" sz="2000" smtClean="0"/>
              <a:t>Là Widget hiển thị đồng hồ với kim giờ, phút.</a:t>
            </a:r>
          </a:p>
          <a:p>
            <a:pPr eaLnBrk="1" hangingPunct="1">
              <a:lnSpc>
                <a:spcPct val="80000"/>
              </a:lnSpc>
            </a:pPr>
            <a:endParaRPr lang="en-US" sz="1000" smtClean="0"/>
          </a:p>
          <a:p>
            <a:pPr eaLnBrk="1" hangingPunct="1">
              <a:lnSpc>
                <a:spcPct val="80000"/>
              </a:lnSpc>
            </a:pPr>
            <a:endParaRPr lang="en-US" sz="1000" smtClean="0"/>
          </a:p>
          <a:p>
            <a:pPr eaLnBrk="1" hangingPunct="1">
              <a:lnSpc>
                <a:spcPct val="80000"/>
              </a:lnSpc>
              <a:buFont typeface="Wingdings" pitchFamily="2" charset="2"/>
              <a:buNone/>
            </a:pPr>
            <a:endParaRPr lang="en-US" sz="1000" b="1" smtClean="0"/>
          </a:p>
          <a:p>
            <a:pPr eaLnBrk="1" hangingPunct="1">
              <a:lnSpc>
                <a:spcPct val="80000"/>
              </a:lnSpc>
              <a:buFont typeface="Wingdings" pitchFamily="2" charset="2"/>
              <a:buNone/>
            </a:pPr>
            <a:endParaRPr lang="en-US" sz="1000" b="1" smtClean="0"/>
          </a:p>
          <a:p>
            <a:pPr eaLnBrk="1" hangingPunct="1">
              <a:lnSpc>
                <a:spcPct val="80000"/>
              </a:lnSpc>
              <a:buFont typeface="Wingdings" pitchFamily="2" charset="2"/>
              <a:buNone/>
            </a:pPr>
            <a:endParaRPr lang="en-US" sz="1000" b="1" smtClean="0"/>
          </a:p>
          <a:p>
            <a:pPr lvl="1" eaLnBrk="1" hangingPunct="1">
              <a:lnSpc>
                <a:spcPct val="80000"/>
              </a:lnSpc>
              <a:buFontTx/>
              <a:buNone/>
            </a:pPr>
            <a:r>
              <a:rPr lang="en-US" sz="1600" b="1" smtClean="0"/>
              <a:t>&lt;LinearLayout</a:t>
            </a:r>
            <a:r>
              <a:rPr lang="en-US" sz="1600" smtClean="0"/>
              <a:t> xmlns:android="http://schemas.android.com/apk/res/android" android:orientation="vertical" android:layout_width="fill_parent" android:layout_height="fill_parent" </a:t>
            </a:r>
            <a:r>
              <a:rPr lang="en-US" sz="1600" b="1" smtClean="0"/>
              <a:t>&gt;</a:t>
            </a:r>
            <a:r>
              <a:rPr lang="en-US" sz="1600" smtClean="0"/>
              <a:t>   </a:t>
            </a:r>
          </a:p>
          <a:p>
            <a:pPr lvl="1" eaLnBrk="1" hangingPunct="1">
              <a:lnSpc>
                <a:spcPct val="80000"/>
              </a:lnSpc>
              <a:buFontTx/>
              <a:buNone/>
            </a:pPr>
            <a:r>
              <a:rPr lang="en-US" sz="1600" b="1" smtClean="0"/>
              <a:t>&lt;AnalogClock</a:t>
            </a:r>
            <a:r>
              <a:rPr lang="en-US" sz="1600" smtClean="0"/>
              <a:t> android:id="@+id/clock1" android:layout_width="wrap_content" android:layout_height="wrap_content" </a:t>
            </a:r>
            <a:r>
              <a:rPr lang="en-US" sz="1600" b="1" smtClean="0"/>
              <a:t>/&gt;</a:t>
            </a:r>
            <a:r>
              <a:rPr lang="en-US" sz="1600" smtClean="0"/>
              <a:t>  </a:t>
            </a:r>
          </a:p>
          <a:p>
            <a:pPr lvl="1" eaLnBrk="1" hangingPunct="1">
              <a:lnSpc>
                <a:spcPct val="80000"/>
              </a:lnSpc>
              <a:buFontTx/>
              <a:buNone/>
            </a:pPr>
            <a:r>
              <a:rPr lang="en-US" sz="1600" smtClean="0"/>
              <a:t> </a:t>
            </a:r>
            <a:r>
              <a:rPr lang="en-US" sz="1600" b="1" smtClean="0"/>
              <a:t>&lt;/LinearLayout&gt;</a:t>
            </a:r>
            <a:endParaRPr lang="en-US" sz="1600" smtClean="0"/>
          </a:p>
          <a:p>
            <a:pPr eaLnBrk="1" hangingPunct="1">
              <a:lnSpc>
                <a:spcPct val="80000"/>
              </a:lnSpc>
            </a:pPr>
            <a:endParaRPr lang="en-US" sz="1000" smtClean="0"/>
          </a:p>
          <a:p>
            <a:pPr eaLnBrk="1" hangingPunct="1">
              <a:lnSpc>
                <a:spcPct val="80000"/>
              </a:lnSpc>
            </a:pPr>
            <a:endParaRPr lang="en-US" sz="1000" smtClean="0"/>
          </a:p>
          <a:p>
            <a:pPr eaLnBrk="1" hangingPunct="1">
              <a:lnSpc>
                <a:spcPct val="80000"/>
              </a:lnSpc>
            </a:pPr>
            <a:endParaRPr lang="en-US" sz="1000" smtClean="0"/>
          </a:p>
          <a:p>
            <a:pPr eaLnBrk="1" hangingPunct="1">
              <a:lnSpc>
                <a:spcPct val="80000"/>
              </a:lnSpc>
            </a:pPr>
            <a:endParaRPr lang="en-US" sz="1000" smtClean="0"/>
          </a:p>
          <a:p>
            <a:pPr eaLnBrk="1" hangingPunct="1">
              <a:lnSpc>
                <a:spcPct val="80000"/>
              </a:lnSpc>
            </a:pPr>
            <a:endParaRPr lang="en-US" sz="1000" smtClean="0"/>
          </a:p>
          <a:p>
            <a:pPr eaLnBrk="1" hangingPunct="1">
              <a:lnSpc>
                <a:spcPct val="80000"/>
              </a:lnSpc>
              <a:buFont typeface="Wingdings" pitchFamily="2" charset="2"/>
              <a:buNone/>
            </a:pPr>
            <a:r>
              <a:rPr lang="en-US" sz="1000" smtClean="0"/>
              <a:t>	</a:t>
            </a:r>
          </a:p>
        </p:txBody>
      </p:sp>
      <p:sp>
        <p:nvSpPr>
          <p:cNvPr id="59395" name="Date Placeholder 3"/>
          <p:cNvSpPr>
            <a:spLocks noGrp="1"/>
          </p:cNvSpPr>
          <p:nvPr>
            <p:ph type="dt" sz="quarter" idx="10"/>
          </p:nvPr>
        </p:nvSpPr>
        <p:spPr>
          <a:noFill/>
        </p:spPr>
        <p:txBody>
          <a:bodyPr/>
          <a:lstStyle/>
          <a:p>
            <a:fld id="{8638915B-E016-454B-ACCC-DCE5CC8C77DB}" type="datetime1">
              <a:rPr lang="en-US" smtClean="0"/>
              <a:pPr/>
              <a:t>10/3/2011</a:t>
            </a:fld>
            <a:endParaRPr lang="en-US" smtClean="0"/>
          </a:p>
        </p:txBody>
      </p:sp>
      <p:sp>
        <p:nvSpPr>
          <p:cNvPr id="59396" name="Footer Placeholder 4"/>
          <p:cNvSpPr>
            <a:spLocks noGrp="1"/>
          </p:cNvSpPr>
          <p:nvPr>
            <p:ph type="ftr" sz="quarter" idx="11"/>
          </p:nvPr>
        </p:nvSpPr>
        <p:spPr>
          <a:noFill/>
        </p:spPr>
        <p:txBody>
          <a:bodyPr/>
          <a:lstStyle/>
          <a:p>
            <a:r>
              <a:rPr lang="en-US" smtClean="0"/>
              <a:t>Trung Tâm Tin Học - ĐH KHTN - ĐH QG TP.HCM</a:t>
            </a:r>
          </a:p>
        </p:txBody>
      </p:sp>
      <p:sp>
        <p:nvSpPr>
          <p:cNvPr id="59397" name="Slide Number Placeholder 5"/>
          <p:cNvSpPr>
            <a:spLocks noGrp="1"/>
          </p:cNvSpPr>
          <p:nvPr>
            <p:ph type="sldNum" sz="quarter" idx="12"/>
          </p:nvPr>
        </p:nvSpPr>
        <p:spPr>
          <a:noFill/>
        </p:spPr>
        <p:txBody>
          <a:bodyPr/>
          <a:lstStyle/>
          <a:p>
            <a:fld id="{7B72ECAC-2AC3-413E-AD0B-1244EEE819D9}" type="slidenum">
              <a:rPr lang="en-US" smtClean="0"/>
              <a:pPr/>
              <a:t>22</a:t>
            </a:fld>
            <a:endParaRPr lang="en-US" smtClean="0"/>
          </a:p>
        </p:txBody>
      </p:sp>
      <p:pic>
        <p:nvPicPr>
          <p:cNvPr id="9" name="Picture 8" descr="clock1.png"/>
          <p:cNvPicPr>
            <a:picLocks noChangeAspect="1"/>
          </p:cNvPicPr>
          <p:nvPr/>
        </p:nvPicPr>
        <p:blipFill>
          <a:blip r:embed="rId3" cstate="print"/>
          <a:stretch>
            <a:fillRect/>
          </a:stretch>
        </p:blipFill>
        <p:spPr>
          <a:xfrm>
            <a:off x="5815012" y="2292350"/>
            <a:ext cx="2905456" cy="1981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457200" y="762000"/>
            <a:ext cx="8229600" cy="639763"/>
          </a:xfrm>
        </p:spPr>
        <p:txBody>
          <a:bodyPr/>
          <a:lstStyle/>
          <a:p>
            <a:pPr algn="r" eaLnBrk="1" hangingPunct="1"/>
            <a:r>
              <a:rPr lang="en-US" sz="3200" smtClean="0"/>
              <a:t>DigitalClock</a:t>
            </a:r>
          </a:p>
        </p:txBody>
      </p:sp>
      <p:sp>
        <p:nvSpPr>
          <p:cNvPr id="3" name="Content Placeholder 2"/>
          <p:cNvSpPr>
            <a:spLocks noGrp="1"/>
          </p:cNvSpPr>
          <p:nvPr>
            <p:ph idx="1"/>
          </p:nvPr>
        </p:nvSpPr>
        <p:spPr>
          <a:xfrm>
            <a:off x="457200" y="2286000"/>
            <a:ext cx="8229600" cy="3840163"/>
          </a:xfrm>
        </p:spPr>
        <p:txBody>
          <a:bodyPr>
            <a:normAutofit/>
          </a:bodyPr>
          <a:lstStyle/>
          <a:p>
            <a:pPr eaLnBrk="1" hangingPunct="1">
              <a:lnSpc>
                <a:spcPct val="90000"/>
              </a:lnSpc>
            </a:pPr>
            <a:r>
              <a:rPr lang="en-US" sz="2900" smtClean="0"/>
              <a:t>Là Widget hiển thị đồng hồ với giờ, phút, giây</a:t>
            </a:r>
          </a:p>
          <a:p>
            <a:pPr lvl="1" eaLnBrk="1" hangingPunct="1">
              <a:lnSpc>
                <a:spcPct val="90000"/>
              </a:lnSpc>
              <a:buFontTx/>
              <a:buNone/>
            </a:pPr>
            <a:r>
              <a:rPr lang="en-US" sz="2500" b="1" smtClean="0"/>
              <a:t>&lt;DigitalClock</a:t>
            </a:r>
            <a:r>
              <a:rPr lang="en-US" sz="2500" smtClean="0"/>
              <a:t> android:id="@+id/clock2“ </a:t>
            </a:r>
          </a:p>
          <a:p>
            <a:pPr lvl="1" eaLnBrk="1" hangingPunct="1">
              <a:lnSpc>
                <a:spcPct val="90000"/>
              </a:lnSpc>
              <a:buFontTx/>
              <a:buNone/>
            </a:pPr>
            <a:r>
              <a:rPr lang="en-US" sz="2500" smtClean="0"/>
              <a:t>		android:layout_width="wrap_content" </a:t>
            </a:r>
          </a:p>
          <a:p>
            <a:pPr lvl="1" eaLnBrk="1" hangingPunct="1">
              <a:lnSpc>
                <a:spcPct val="90000"/>
              </a:lnSpc>
              <a:buFontTx/>
              <a:buNone/>
            </a:pPr>
            <a:r>
              <a:rPr lang="en-US" sz="2500" smtClean="0"/>
              <a:t>		android:layout_height="wrap_content" </a:t>
            </a:r>
            <a:r>
              <a:rPr lang="en-US" sz="2500" b="1" smtClean="0"/>
              <a:t>/&gt;</a:t>
            </a:r>
            <a:r>
              <a:rPr lang="en-US" sz="2500" smtClean="0"/>
              <a:t> </a:t>
            </a:r>
          </a:p>
          <a:p>
            <a:pPr lvl="1" eaLnBrk="1" hangingPunct="1">
              <a:lnSpc>
                <a:spcPct val="90000"/>
              </a:lnSpc>
              <a:buFontTx/>
              <a:buNone/>
            </a:pPr>
            <a:endParaRPr lang="en-US" sz="1600" smtClean="0"/>
          </a:p>
          <a:p>
            <a:pPr eaLnBrk="1" hangingPunct="1">
              <a:lnSpc>
                <a:spcPct val="90000"/>
              </a:lnSpc>
            </a:pPr>
            <a:endParaRPr lang="en-US" sz="2000" smtClean="0"/>
          </a:p>
          <a:p>
            <a:pPr eaLnBrk="1" hangingPunct="1">
              <a:lnSpc>
                <a:spcPct val="90000"/>
              </a:lnSpc>
            </a:pPr>
            <a:endParaRPr lang="en-US" sz="2000" smtClean="0"/>
          </a:p>
          <a:p>
            <a:pPr eaLnBrk="1" hangingPunct="1">
              <a:lnSpc>
                <a:spcPct val="90000"/>
              </a:lnSpc>
            </a:pPr>
            <a:endParaRPr lang="en-US" sz="2000" smtClean="0"/>
          </a:p>
          <a:p>
            <a:pPr eaLnBrk="1" hangingPunct="1">
              <a:lnSpc>
                <a:spcPct val="90000"/>
              </a:lnSpc>
              <a:buFont typeface="Wingdings" pitchFamily="2" charset="2"/>
              <a:buNone/>
            </a:pPr>
            <a:r>
              <a:rPr lang="en-US" sz="2000" smtClean="0"/>
              <a:t>	</a:t>
            </a:r>
          </a:p>
        </p:txBody>
      </p:sp>
      <p:sp>
        <p:nvSpPr>
          <p:cNvPr id="61443" name="Date Placeholder 3"/>
          <p:cNvSpPr>
            <a:spLocks noGrp="1"/>
          </p:cNvSpPr>
          <p:nvPr>
            <p:ph type="dt" sz="quarter" idx="10"/>
          </p:nvPr>
        </p:nvSpPr>
        <p:spPr>
          <a:noFill/>
        </p:spPr>
        <p:txBody>
          <a:bodyPr/>
          <a:lstStyle/>
          <a:p>
            <a:fld id="{17DFBBE1-6D6B-433C-8EDB-2E39E7B0152A}" type="datetime1">
              <a:rPr lang="en-US" smtClean="0"/>
              <a:pPr/>
              <a:t>10/3/2011</a:t>
            </a:fld>
            <a:endParaRPr lang="en-US" smtClean="0"/>
          </a:p>
        </p:txBody>
      </p:sp>
      <p:sp>
        <p:nvSpPr>
          <p:cNvPr id="61444" name="Footer Placeholder 4"/>
          <p:cNvSpPr>
            <a:spLocks noGrp="1"/>
          </p:cNvSpPr>
          <p:nvPr>
            <p:ph type="ftr" sz="quarter" idx="11"/>
          </p:nvPr>
        </p:nvSpPr>
        <p:spPr>
          <a:noFill/>
        </p:spPr>
        <p:txBody>
          <a:bodyPr/>
          <a:lstStyle/>
          <a:p>
            <a:r>
              <a:rPr lang="en-US" smtClean="0"/>
              <a:t>Trung Tâm Tin Học - ĐH KHTN - ĐH QG TP.HCM</a:t>
            </a:r>
          </a:p>
        </p:txBody>
      </p:sp>
      <p:sp>
        <p:nvSpPr>
          <p:cNvPr id="61445" name="Slide Number Placeholder 5"/>
          <p:cNvSpPr>
            <a:spLocks noGrp="1"/>
          </p:cNvSpPr>
          <p:nvPr>
            <p:ph type="sldNum" sz="quarter" idx="12"/>
          </p:nvPr>
        </p:nvSpPr>
        <p:spPr>
          <a:noFill/>
        </p:spPr>
        <p:txBody>
          <a:bodyPr/>
          <a:lstStyle/>
          <a:p>
            <a:fld id="{56D93796-E09A-4297-8F41-DFCA7BADF21E}" type="slidenum">
              <a:rPr lang="en-US" smtClean="0"/>
              <a:pPr/>
              <a:t>23</a:t>
            </a:fld>
            <a:endParaRPr lang="en-US" smtClean="0"/>
          </a:p>
        </p:txBody>
      </p:sp>
      <p:pic>
        <p:nvPicPr>
          <p:cNvPr id="61447" name="Picture 7"/>
          <p:cNvPicPr>
            <a:picLocks noChangeAspect="1" noChangeArrowheads="1"/>
          </p:cNvPicPr>
          <p:nvPr/>
        </p:nvPicPr>
        <p:blipFill>
          <a:blip r:embed="rId3"/>
          <a:srcRect/>
          <a:stretch>
            <a:fillRect/>
          </a:stretch>
        </p:blipFill>
        <p:spPr bwMode="auto">
          <a:xfrm>
            <a:off x="5029200" y="4191000"/>
            <a:ext cx="2857500" cy="542925"/>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457200" y="762000"/>
            <a:ext cx="8229600" cy="639763"/>
          </a:xfrm>
        </p:spPr>
        <p:txBody>
          <a:bodyPr/>
          <a:lstStyle/>
          <a:p>
            <a:pPr algn="r" eaLnBrk="1" hangingPunct="1"/>
            <a:r>
              <a:rPr lang="en-US" sz="3200" smtClean="0"/>
              <a:t>MapView</a:t>
            </a:r>
          </a:p>
        </p:txBody>
      </p:sp>
      <p:sp>
        <p:nvSpPr>
          <p:cNvPr id="3" name="Content Placeholder 2"/>
          <p:cNvSpPr>
            <a:spLocks noGrp="1"/>
          </p:cNvSpPr>
          <p:nvPr>
            <p:ph idx="1"/>
          </p:nvPr>
        </p:nvSpPr>
        <p:spPr>
          <a:xfrm>
            <a:off x="457200" y="2286000"/>
            <a:ext cx="8229600" cy="3840163"/>
          </a:xfrm>
        </p:spPr>
        <p:txBody>
          <a:bodyPr>
            <a:normAutofit/>
          </a:bodyPr>
          <a:lstStyle/>
          <a:p>
            <a:pPr marL="457200" indent="-457200" eaLnBrk="1" hangingPunct="1">
              <a:lnSpc>
                <a:spcPct val="90000"/>
              </a:lnSpc>
            </a:pPr>
            <a:r>
              <a:rPr lang="en-US" sz="2000" smtClean="0"/>
              <a:t>Là control của package com.google.android.maps được dùng để hiển thị bản đồ</a:t>
            </a:r>
          </a:p>
          <a:p>
            <a:pPr marL="457200" indent="-457200" eaLnBrk="1" hangingPunct="1">
              <a:lnSpc>
                <a:spcPct val="90000"/>
              </a:lnSpc>
            </a:pPr>
            <a:r>
              <a:rPr lang="en-US" sz="2000" smtClean="0"/>
              <a:t>Có thể định nghĩa từ XML file hoặc Java code, Activity được sử dụng phải là MapActivity</a:t>
            </a:r>
          </a:p>
          <a:p>
            <a:pPr marL="457200" indent="-457200" eaLnBrk="1" hangingPunct="1">
              <a:lnSpc>
                <a:spcPct val="90000"/>
              </a:lnSpc>
            </a:pPr>
            <a:r>
              <a:rPr lang="en-US" sz="2000" smtClean="0"/>
              <a:t>XML file:</a:t>
            </a:r>
          </a:p>
          <a:p>
            <a:pPr lvl="1" eaLnBrk="1" hangingPunct="1">
              <a:lnSpc>
                <a:spcPct val="90000"/>
              </a:lnSpc>
              <a:buFontTx/>
              <a:buNone/>
            </a:pPr>
            <a:r>
              <a:rPr lang="en-US" sz="1800" smtClean="0"/>
              <a:t>    </a:t>
            </a:r>
            <a:r>
              <a:rPr lang="en-US" sz="1600" smtClean="0"/>
              <a:t>&lt;com.google.android.maps.MapView</a:t>
            </a:r>
            <a:br>
              <a:rPr lang="en-US" sz="1600" smtClean="0"/>
            </a:br>
            <a:r>
              <a:rPr lang="en-US" sz="1600" smtClean="0"/>
              <a:t>        android:id="@+id/mapview"</a:t>
            </a:r>
            <a:br>
              <a:rPr lang="en-US" sz="1600" smtClean="0"/>
            </a:br>
            <a:r>
              <a:rPr lang="en-US" sz="1600" smtClean="0"/>
              <a:t>        android:layout_width="fill_parent"</a:t>
            </a:r>
            <a:br>
              <a:rPr lang="en-US" sz="1600" smtClean="0"/>
            </a:br>
            <a:r>
              <a:rPr lang="en-US" sz="1600" smtClean="0"/>
              <a:t>        android:layout_height="fill_parent"</a:t>
            </a:r>
            <a:br>
              <a:rPr lang="en-US" sz="1600" smtClean="0"/>
            </a:br>
            <a:r>
              <a:rPr lang="en-US" sz="1600" smtClean="0"/>
              <a:t>        android:clickable="true"</a:t>
            </a:r>
            <a:br>
              <a:rPr lang="en-US" sz="1600" smtClean="0"/>
            </a:br>
            <a:r>
              <a:rPr lang="en-US" sz="1600" smtClean="0"/>
              <a:t>        android:apiKey="</a:t>
            </a:r>
            <a:r>
              <a:rPr lang="en-US" sz="1600" i="1" smtClean="0"/>
              <a:t>Your Maps API Key</a:t>
            </a:r>
            <a:r>
              <a:rPr lang="en-US" sz="1600" smtClean="0"/>
              <a:t>"</a:t>
            </a:r>
            <a:br>
              <a:rPr lang="en-US" sz="1600" smtClean="0"/>
            </a:br>
            <a:r>
              <a:rPr lang="en-US" sz="1600" smtClean="0"/>
              <a:t>    /&gt;</a:t>
            </a:r>
          </a:p>
          <a:p>
            <a:pPr marL="457200" indent="-457200" eaLnBrk="1" hangingPunct="1">
              <a:lnSpc>
                <a:spcPct val="90000"/>
              </a:lnSpc>
            </a:pPr>
            <a:r>
              <a:rPr lang="en-US" sz="2000" smtClean="0"/>
              <a:t>Để sử dụng MapView phải chứa apiKey, được cung cấp bởi Google</a:t>
            </a:r>
            <a:br>
              <a:rPr lang="en-US" sz="2000" smtClean="0"/>
            </a:br>
            <a:endParaRPr lang="en-US" sz="2000" smtClean="0"/>
          </a:p>
        </p:txBody>
      </p:sp>
      <p:sp>
        <p:nvSpPr>
          <p:cNvPr id="63491" name="Date Placeholder 3"/>
          <p:cNvSpPr>
            <a:spLocks noGrp="1"/>
          </p:cNvSpPr>
          <p:nvPr>
            <p:ph type="dt" sz="quarter" idx="10"/>
          </p:nvPr>
        </p:nvSpPr>
        <p:spPr>
          <a:noFill/>
        </p:spPr>
        <p:txBody>
          <a:bodyPr/>
          <a:lstStyle/>
          <a:p>
            <a:fld id="{00167AEE-1F2F-4CA3-A0AB-70AB393A686A}" type="datetime1">
              <a:rPr lang="en-US" smtClean="0"/>
              <a:pPr/>
              <a:t>10/3/2011</a:t>
            </a:fld>
            <a:endParaRPr lang="en-US" smtClean="0"/>
          </a:p>
        </p:txBody>
      </p:sp>
      <p:sp>
        <p:nvSpPr>
          <p:cNvPr id="63492" name="Footer Placeholder 4"/>
          <p:cNvSpPr>
            <a:spLocks noGrp="1"/>
          </p:cNvSpPr>
          <p:nvPr>
            <p:ph type="ftr" sz="quarter" idx="11"/>
          </p:nvPr>
        </p:nvSpPr>
        <p:spPr>
          <a:noFill/>
        </p:spPr>
        <p:txBody>
          <a:bodyPr/>
          <a:lstStyle/>
          <a:p>
            <a:r>
              <a:rPr lang="en-US" smtClean="0"/>
              <a:t>Trung Tâm Tin Học - ĐH KHTN - ĐH QG TP.HCM</a:t>
            </a:r>
          </a:p>
        </p:txBody>
      </p:sp>
      <p:sp>
        <p:nvSpPr>
          <p:cNvPr id="63493" name="Slide Number Placeholder 5"/>
          <p:cNvSpPr>
            <a:spLocks noGrp="1"/>
          </p:cNvSpPr>
          <p:nvPr>
            <p:ph type="sldNum" sz="quarter" idx="12"/>
          </p:nvPr>
        </p:nvSpPr>
        <p:spPr>
          <a:noFill/>
        </p:spPr>
        <p:txBody>
          <a:bodyPr/>
          <a:lstStyle/>
          <a:p>
            <a:fld id="{4A1B2D53-955D-4EAA-87C1-1EAD9FCE821E}" type="slidenum">
              <a:rPr lang="en-US" smtClean="0"/>
              <a:pPr/>
              <a:t>24</a:t>
            </a:fld>
            <a:endParaRPr 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457200" y="762000"/>
            <a:ext cx="8229600" cy="639763"/>
          </a:xfrm>
        </p:spPr>
        <p:txBody>
          <a:bodyPr/>
          <a:lstStyle/>
          <a:p>
            <a:pPr algn="r" eaLnBrk="1" hangingPunct="1"/>
            <a:r>
              <a:rPr lang="en-US" sz="3200" smtClean="0"/>
              <a:t>Gallery</a:t>
            </a:r>
          </a:p>
        </p:txBody>
      </p:sp>
      <p:sp>
        <p:nvSpPr>
          <p:cNvPr id="3" name="Content Placeholder 2"/>
          <p:cNvSpPr>
            <a:spLocks noGrp="1"/>
          </p:cNvSpPr>
          <p:nvPr>
            <p:ph idx="1"/>
          </p:nvPr>
        </p:nvSpPr>
        <p:spPr>
          <a:xfrm>
            <a:off x="457200" y="2286000"/>
            <a:ext cx="8229600" cy="3840163"/>
          </a:xfrm>
        </p:spPr>
        <p:txBody>
          <a:bodyPr>
            <a:normAutofit/>
          </a:bodyPr>
          <a:lstStyle/>
          <a:p>
            <a:pPr marL="457200" indent="-457200" eaLnBrk="1" hangingPunct="1"/>
            <a:r>
              <a:rPr lang="en-US" sz="2000" smtClean="0"/>
              <a:t>Là layout được sử dụng để biểu diễn những Item trong danh sách theo chiều ngang và vị trí của Item hiện thời luôn ở trung tâm của View</a:t>
            </a:r>
          </a:p>
          <a:p>
            <a:pPr marL="457200" indent="-457200" eaLnBrk="1" hangingPunct="1"/>
            <a:r>
              <a:rPr lang="en-US" sz="2000" smtClean="0"/>
              <a:t>XML file: </a:t>
            </a:r>
          </a:p>
          <a:p>
            <a:pPr lvl="1" eaLnBrk="1" hangingPunct="1">
              <a:buFontTx/>
              <a:buNone/>
            </a:pPr>
            <a:r>
              <a:rPr lang="en-US" sz="1800" smtClean="0"/>
              <a:t>&lt;Gallery xmlns:android="http://schemas.android.com/apk/res/android" </a:t>
            </a:r>
            <a:br>
              <a:rPr lang="en-US" sz="1800" smtClean="0"/>
            </a:br>
            <a:r>
              <a:rPr lang="en-US" sz="1800" smtClean="0"/>
              <a:t>    android:id="@+id/gallery"</a:t>
            </a:r>
            <a:br>
              <a:rPr lang="en-US" sz="1800" smtClean="0"/>
            </a:br>
            <a:r>
              <a:rPr lang="en-US" sz="1800" smtClean="0"/>
              <a:t>    android:layout_width="fill_parent"</a:t>
            </a:r>
            <a:br>
              <a:rPr lang="en-US" sz="1800" smtClean="0"/>
            </a:br>
            <a:r>
              <a:rPr lang="en-US" sz="1800" smtClean="0"/>
              <a:t>    android:layout_height="wrap_content"</a:t>
            </a:r>
            <a:br>
              <a:rPr lang="en-US" sz="1800" smtClean="0"/>
            </a:br>
            <a:r>
              <a:rPr lang="en-US" sz="1800" smtClean="0"/>
              <a:t>/&gt;</a:t>
            </a:r>
          </a:p>
          <a:p>
            <a:pPr marL="457200" indent="-457200" eaLnBrk="1" hangingPunct="1"/>
            <a:r>
              <a:rPr lang="en-US" sz="2000" smtClean="0"/>
              <a:t>Cơ chế làm việc giống với GridView widget</a:t>
            </a:r>
          </a:p>
          <a:p>
            <a:pPr marL="457200" indent="-457200" eaLnBrk="1" hangingPunct="1"/>
            <a:r>
              <a:rPr lang="en-US" sz="2000" smtClean="0"/>
              <a:t>Sử dụng galleryItemBackground như là nền cho mỗi Item của Gallery.</a:t>
            </a:r>
            <a:br>
              <a:rPr lang="en-US" sz="2000" smtClean="0"/>
            </a:br>
            <a:endParaRPr lang="en-US" sz="2000" smtClean="0"/>
          </a:p>
        </p:txBody>
      </p:sp>
      <p:sp>
        <p:nvSpPr>
          <p:cNvPr id="67587" name="Date Placeholder 3"/>
          <p:cNvSpPr>
            <a:spLocks noGrp="1"/>
          </p:cNvSpPr>
          <p:nvPr>
            <p:ph type="dt" sz="quarter" idx="10"/>
          </p:nvPr>
        </p:nvSpPr>
        <p:spPr>
          <a:noFill/>
        </p:spPr>
        <p:txBody>
          <a:bodyPr/>
          <a:lstStyle/>
          <a:p>
            <a:fld id="{12D71BC7-64D3-48E8-B093-6076D1C53410}" type="datetime1">
              <a:rPr lang="en-US" smtClean="0"/>
              <a:pPr/>
              <a:t>10/3/2011</a:t>
            </a:fld>
            <a:endParaRPr lang="en-US" smtClean="0"/>
          </a:p>
        </p:txBody>
      </p:sp>
      <p:sp>
        <p:nvSpPr>
          <p:cNvPr id="67588" name="Footer Placeholder 4"/>
          <p:cNvSpPr>
            <a:spLocks noGrp="1"/>
          </p:cNvSpPr>
          <p:nvPr>
            <p:ph type="ftr" sz="quarter" idx="11"/>
          </p:nvPr>
        </p:nvSpPr>
        <p:spPr>
          <a:noFill/>
        </p:spPr>
        <p:txBody>
          <a:bodyPr/>
          <a:lstStyle/>
          <a:p>
            <a:r>
              <a:rPr lang="en-US" smtClean="0"/>
              <a:t>Trung Tâm Tin Học - ĐH KHTN - ĐH QG TP.HCM</a:t>
            </a:r>
          </a:p>
        </p:txBody>
      </p:sp>
      <p:sp>
        <p:nvSpPr>
          <p:cNvPr id="67589" name="Slide Number Placeholder 5"/>
          <p:cNvSpPr>
            <a:spLocks noGrp="1"/>
          </p:cNvSpPr>
          <p:nvPr>
            <p:ph type="sldNum" sz="quarter" idx="12"/>
          </p:nvPr>
        </p:nvSpPr>
        <p:spPr>
          <a:noFill/>
        </p:spPr>
        <p:txBody>
          <a:bodyPr/>
          <a:lstStyle/>
          <a:p>
            <a:fld id="{556784C2-429B-4781-81FE-6EC7F47D25EA}" type="slidenum">
              <a:rPr lang="en-US" smtClean="0"/>
              <a:pPr/>
              <a:t>25</a:t>
            </a:fld>
            <a:endParaRPr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a:xfrm>
            <a:off x="457200" y="762000"/>
            <a:ext cx="8229600" cy="639763"/>
          </a:xfrm>
        </p:spPr>
        <p:txBody>
          <a:bodyPr/>
          <a:lstStyle/>
          <a:p>
            <a:pPr algn="r" eaLnBrk="1" hangingPunct="1"/>
            <a:r>
              <a:rPr lang="en-US" sz="3200" smtClean="0"/>
              <a:t>WebView</a:t>
            </a:r>
          </a:p>
        </p:txBody>
      </p:sp>
      <p:sp>
        <p:nvSpPr>
          <p:cNvPr id="3" name="Content Placeholder 2"/>
          <p:cNvSpPr>
            <a:spLocks noGrp="1"/>
          </p:cNvSpPr>
          <p:nvPr>
            <p:ph idx="1"/>
          </p:nvPr>
        </p:nvSpPr>
        <p:spPr>
          <a:xfrm>
            <a:off x="457200" y="2286000"/>
            <a:ext cx="8229600" cy="3840163"/>
          </a:xfrm>
        </p:spPr>
        <p:txBody>
          <a:bodyPr>
            <a:normAutofit/>
          </a:bodyPr>
          <a:lstStyle/>
          <a:p>
            <a:pPr marL="457200" indent="-457200" eaLnBrk="1" hangingPunct="1">
              <a:lnSpc>
                <a:spcPct val="90000"/>
              </a:lnSpc>
            </a:pPr>
            <a:r>
              <a:rPr lang="en-US" sz="2200" smtClean="0"/>
              <a:t>Là View được sử dụng hiển thị trang Web, là class cơ bản dựa vào nó có thể đưa vào trình duyệt Web, hoặc hiển thị vài nội dụng online trong Activity</a:t>
            </a:r>
          </a:p>
          <a:p>
            <a:pPr marL="457200" indent="-457200" eaLnBrk="1" hangingPunct="1">
              <a:lnSpc>
                <a:spcPct val="90000"/>
              </a:lnSpc>
            </a:pPr>
            <a:r>
              <a:rPr lang="en-US" sz="2200" smtClean="0"/>
              <a:t>Activity truy cập Internet, và tải trang web vào WebView, cần cung cấp quyền truy cập Internet trong Manifest file:</a:t>
            </a:r>
          </a:p>
          <a:p>
            <a:pPr lvl="1" eaLnBrk="1" hangingPunct="1">
              <a:lnSpc>
                <a:spcPct val="90000"/>
              </a:lnSpc>
              <a:buFontTx/>
              <a:buNone/>
            </a:pPr>
            <a:r>
              <a:rPr lang="en-US" sz="2000" smtClean="0"/>
              <a:t>	</a:t>
            </a:r>
            <a:r>
              <a:rPr lang="en-US" sz="2000" smtClean="0">
                <a:solidFill>
                  <a:srgbClr val="CC0000"/>
                </a:solidFill>
              </a:rPr>
              <a:t>&lt;uses-permission 	android:name="android.permission.INTERNET" /&gt;</a:t>
            </a:r>
          </a:p>
          <a:p>
            <a:pPr marL="457200" indent="-457200" eaLnBrk="1" hangingPunct="1">
              <a:lnSpc>
                <a:spcPct val="90000"/>
              </a:lnSpc>
            </a:pPr>
            <a:r>
              <a:rPr lang="en-US" sz="2200" smtClean="0"/>
              <a:t>XML file:</a:t>
            </a:r>
          </a:p>
          <a:p>
            <a:pPr lvl="1" eaLnBrk="1" hangingPunct="1">
              <a:lnSpc>
                <a:spcPct val="90000"/>
              </a:lnSpc>
              <a:buFontTx/>
              <a:buNone/>
            </a:pPr>
            <a:r>
              <a:rPr lang="en-US" sz="1800" smtClean="0"/>
              <a:t>&lt;WebView  xmlns:android="http://schemas.android.com/apk/res/android"</a:t>
            </a:r>
            <a:br>
              <a:rPr lang="en-US" sz="1800" smtClean="0"/>
            </a:br>
            <a:r>
              <a:rPr lang="en-US" sz="1800" smtClean="0"/>
              <a:t>    android:id="@+id/webview"</a:t>
            </a:r>
            <a:br>
              <a:rPr lang="en-US" sz="1800" smtClean="0"/>
            </a:br>
            <a:r>
              <a:rPr lang="en-US" sz="1800" smtClean="0"/>
              <a:t>    android:layout_width="fill_parent"</a:t>
            </a:r>
            <a:br>
              <a:rPr lang="en-US" sz="1800" smtClean="0"/>
            </a:br>
            <a:r>
              <a:rPr lang="en-US" sz="1800" smtClean="0"/>
              <a:t>    android:layout_height="fill_parent"</a:t>
            </a:r>
            <a:br>
              <a:rPr lang="en-US" sz="1800" smtClean="0"/>
            </a:br>
            <a:r>
              <a:rPr lang="en-US" sz="1800" smtClean="0"/>
              <a:t>/&gt;</a:t>
            </a:r>
            <a:r>
              <a:rPr lang="en-US" sz="2000" smtClean="0"/>
              <a:t/>
            </a:r>
            <a:br>
              <a:rPr lang="en-US" sz="2000" smtClean="0"/>
            </a:br>
            <a:endParaRPr lang="en-US" sz="2000" smtClean="0"/>
          </a:p>
        </p:txBody>
      </p:sp>
      <p:sp>
        <p:nvSpPr>
          <p:cNvPr id="69635" name="Date Placeholder 3"/>
          <p:cNvSpPr>
            <a:spLocks noGrp="1"/>
          </p:cNvSpPr>
          <p:nvPr>
            <p:ph type="dt" sz="quarter" idx="10"/>
          </p:nvPr>
        </p:nvSpPr>
        <p:spPr>
          <a:noFill/>
        </p:spPr>
        <p:txBody>
          <a:bodyPr/>
          <a:lstStyle/>
          <a:p>
            <a:fld id="{9C7088C6-7861-473B-9A94-7D6E52D3395F}" type="datetime1">
              <a:rPr lang="en-US" smtClean="0"/>
              <a:pPr/>
              <a:t>10/3/2011</a:t>
            </a:fld>
            <a:endParaRPr lang="en-US" smtClean="0"/>
          </a:p>
        </p:txBody>
      </p:sp>
      <p:sp>
        <p:nvSpPr>
          <p:cNvPr id="69636" name="Footer Placeholder 4"/>
          <p:cNvSpPr>
            <a:spLocks noGrp="1"/>
          </p:cNvSpPr>
          <p:nvPr>
            <p:ph type="ftr" sz="quarter" idx="11"/>
          </p:nvPr>
        </p:nvSpPr>
        <p:spPr>
          <a:noFill/>
        </p:spPr>
        <p:txBody>
          <a:bodyPr/>
          <a:lstStyle/>
          <a:p>
            <a:r>
              <a:rPr lang="en-US" smtClean="0"/>
              <a:t>Trung Tâm Tin Học - ĐH KHTN - ĐH QG TP.HCM</a:t>
            </a:r>
          </a:p>
        </p:txBody>
      </p:sp>
      <p:sp>
        <p:nvSpPr>
          <p:cNvPr id="69637" name="Slide Number Placeholder 5"/>
          <p:cNvSpPr>
            <a:spLocks noGrp="1"/>
          </p:cNvSpPr>
          <p:nvPr>
            <p:ph type="sldNum" sz="quarter" idx="12"/>
          </p:nvPr>
        </p:nvSpPr>
        <p:spPr>
          <a:noFill/>
        </p:spPr>
        <p:txBody>
          <a:bodyPr/>
          <a:lstStyle/>
          <a:p>
            <a:fld id="{569F37B2-C020-4F65-B0E2-CF6490AEFD8D}" type="slidenum">
              <a:rPr lang="en-US" smtClean="0"/>
              <a:pPr/>
              <a:t>26</a:t>
            </a:fld>
            <a:endParaRPr lang="en-US"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457200" y="762000"/>
            <a:ext cx="8229600" cy="639763"/>
          </a:xfrm>
        </p:spPr>
        <p:txBody>
          <a:bodyPr/>
          <a:lstStyle/>
          <a:p>
            <a:pPr algn="r" eaLnBrk="1" hangingPunct="1"/>
            <a:r>
              <a:rPr lang="en-US" sz="3200" smtClean="0"/>
              <a:t>Các Loại Layout</a:t>
            </a:r>
          </a:p>
        </p:txBody>
      </p:sp>
      <p:sp>
        <p:nvSpPr>
          <p:cNvPr id="71682" name="Content Placeholder 2"/>
          <p:cNvSpPr>
            <a:spLocks noGrp="1"/>
          </p:cNvSpPr>
          <p:nvPr>
            <p:ph idx="1"/>
          </p:nvPr>
        </p:nvSpPr>
        <p:spPr>
          <a:xfrm>
            <a:off x="457200" y="2286000"/>
            <a:ext cx="8229600" cy="3840163"/>
          </a:xfrm>
        </p:spPr>
        <p:txBody>
          <a:bodyPr/>
          <a:lstStyle/>
          <a:p>
            <a:pPr marL="457200" indent="-457200" eaLnBrk="1" hangingPunct="1"/>
            <a:r>
              <a:rPr lang="en-US" sz="2400" smtClean="0"/>
              <a:t>LinearLayout</a:t>
            </a:r>
          </a:p>
          <a:p>
            <a:pPr marL="457200" indent="-457200" eaLnBrk="1" hangingPunct="1"/>
            <a:r>
              <a:rPr lang="en-US" sz="2400" smtClean="0"/>
              <a:t>RelativeLayout</a:t>
            </a:r>
          </a:p>
          <a:p>
            <a:pPr marL="457200" indent="-457200" eaLnBrk="1" hangingPunct="1"/>
            <a:r>
              <a:rPr lang="en-US" sz="2400" smtClean="0"/>
              <a:t>TableLayout</a:t>
            </a:r>
          </a:p>
          <a:p>
            <a:pPr marL="457200" indent="-457200" eaLnBrk="1" hangingPunct="1"/>
            <a:r>
              <a:rPr lang="en-US" sz="2400" smtClean="0"/>
              <a:t>FrameLayout</a:t>
            </a:r>
          </a:p>
          <a:p>
            <a:pPr marL="457200" indent="-457200" eaLnBrk="1" hangingPunct="1"/>
            <a:r>
              <a:rPr lang="en-US" sz="2400" smtClean="0"/>
              <a:t>Tab Layout</a:t>
            </a:r>
          </a:p>
          <a:p>
            <a:pPr marL="457200" indent="-457200" eaLnBrk="1" hangingPunct="1"/>
            <a:r>
              <a:rPr lang="en-US" sz="2400" smtClean="0"/>
              <a:t>AbsoluteLayout</a:t>
            </a:r>
          </a:p>
          <a:p>
            <a:pPr marL="457200" indent="-457200" eaLnBrk="1" hangingPunct="1">
              <a:buFont typeface="Wingdings" pitchFamily="2" charset="2"/>
              <a:buNone/>
            </a:pPr>
            <a:r>
              <a:rPr lang="en-US" sz="1800" smtClean="0">
                <a:hlinkClick r:id="rId3"/>
              </a:rPr>
              <a:t>http://developer.android.com/guide/topics/ui/layout-objects.html</a:t>
            </a:r>
            <a:endParaRPr lang="en-US" sz="1800" smtClean="0"/>
          </a:p>
          <a:p>
            <a:pPr marL="457200" indent="-457200" eaLnBrk="1" hangingPunct="1">
              <a:buFont typeface="Wingdings" pitchFamily="2" charset="2"/>
              <a:buNone/>
            </a:pPr>
            <a:endParaRPr lang="en-US" smtClean="0"/>
          </a:p>
        </p:txBody>
      </p:sp>
      <p:sp>
        <p:nvSpPr>
          <p:cNvPr id="71683" name="Date Placeholder 3"/>
          <p:cNvSpPr>
            <a:spLocks noGrp="1"/>
          </p:cNvSpPr>
          <p:nvPr>
            <p:ph type="dt" sz="quarter" idx="10"/>
          </p:nvPr>
        </p:nvSpPr>
        <p:spPr>
          <a:noFill/>
        </p:spPr>
        <p:txBody>
          <a:bodyPr/>
          <a:lstStyle/>
          <a:p>
            <a:fld id="{3C9E32EB-AE1B-45CF-90C7-1343E3E11227}" type="datetime1">
              <a:rPr lang="en-US" smtClean="0"/>
              <a:pPr/>
              <a:t>10/3/2011</a:t>
            </a:fld>
            <a:endParaRPr lang="en-US" smtClean="0"/>
          </a:p>
        </p:txBody>
      </p:sp>
      <p:sp>
        <p:nvSpPr>
          <p:cNvPr id="71684" name="Footer Placeholder 4"/>
          <p:cNvSpPr>
            <a:spLocks noGrp="1"/>
          </p:cNvSpPr>
          <p:nvPr>
            <p:ph type="ftr" sz="quarter" idx="11"/>
          </p:nvPr>
        </p:nvSpPr>
        <p:spPr>
          <a:noFill/>
        </p:spPr>
        <p:txBody>
          <a:bodyPr/>
          <a:lstStyle/>
          <a:p>
            <a:r>
              <a:rPr lang="en-US" smtClean="0"/>
              <a:t>Trung Tâm Tin Học - ĐH KHTN - ĐH QG TP.HCM</a:t>
            </a:r>
          </a:p>
        </p:txBody>
      </p:sp>
      <p:sp>
        <p:nvSpPr>
          <p:cNvPr id="71685" name="Slide Number Placeholder 5"/>
          <p:cNvSpPr>
            <a:spLocks noGrp="1"/>
          </p:cNvSpPr>
          <p:nvPr>
            <p:ph type="sldNum" sz="quarter" idx="12"/>
          </p:nvPr>
        </p:nvSpPr>
        <p:spPr>
          <a:noFill/>
        </p:spPr>
        <p:txBody>
          <a:bodyPr/>
          <a:lstStyle/>
          <a:p>
            <a:fld id="{BF54EFEF-A103-468B-B40A-B323BFC6D817}" type="slidenum">
              <a:rPr lang="en-US" smtClean="0"/>
              <a:pPr/>
              <a:t>27</a:t>
            </a:fld>
            <a:endParaRPr 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457200" y="762000"/>
            <a:ext cx="8229600" cy="639763"/>
          </a:xfrm>
        </p:spPr>
        <p:txBody>
          <a:bodyPr/>
          <a:lstStyle/>
          <a:p>
            <a:pPr algn="r" eaLnBrk="1" hangingPunct="1"/>
            <a:r>
              <a:rPr lang="en-US" sz="3200" smtClean="0"/>
              <a:t>LinearLayout</a:t>
            </a:r>
          </a:p>
        </p:txBody>
      </p:sp>
      <p:sp>
        <p:nvSpPr>
          <p:cNvPr id="3" name="Content Placeholder 2"/>
          <p:cNvSpPr>
            <a:spLocks noGrp="1"/>
          </p:cNvSpPr>
          <p:nvPr>
            <p:ph idx="1"/>
          </p:nvPr>
        </p:nvSpPr>
        <p:spPr>
          <a:xfrm>
            <a:off x="457200" y="2286000"/>
            <a:ext cx="8229600" cy="3840163"/>
          </a:xfrm>
        </p:spPr>
        <p:txBody>
          <a:bodyPr>
            <a:normAutofit/>
          </a:bodyPr>
          <a:lstStyle/>
          <a:p>
            <a:pPr marL="457200" indent="-457200" eaLnBrk="1" hangingPunct="1"/>
            <a:r>
              <a:rPr lang="en-US" sz="2000" smtClean="0"/>
              <a:t>Là Layout mà các Item con được sắp xếp cột đơn hoặc hàng đơn.</a:t>
            </a:r>
          </a:p>
          <a:p>
            <a:pPr marL="457200" indent="-457200" eaLnBrk="1" hangingPunct="1"/>
            <a:r>
              <a:rPr lang="en-US" sz="2000" smtClean="0"/>
              <a:t>Hướng tuyến tính được thiết lập bởi hàm setOrientation() hoặc thuộc tính “</a:t>
            </a:r>
            <a:r>
              <a:rPr lang="en-US" sz="2000" i="1" smtClean="0"/>
              <a:t>orientation</a:t>
            </a:r>
            <a:r>
              <a:rPr lang="en-US" sz="2000" smtClean="0"/>
              <a:t>” trong XML</a:t>
            </a:r>
          </a:p>
          <a:p>
            <a:pPr marL="457200" indent="-457200" eaLnBrk="1" hangingPunct="1"/>
            <a:r>
              <a:rPr lang="en-US" sz="2000" smtClean="0"/>
              <a:t>Việc chỉnh thẳng hàng của các Item con bởi hàm setGravity()</a:t>
            </a:r>
          </a:p>
          <a:p>
            <a:pPr lvl="1" eaLnBrk="1" hangingPunct="1">
              <a:buFontTx/>
              <a:buNone/>
            </a:pPr>
            <a:r>
              <a:rPr lang="en-US" sz="1600" smtClean="0"/>
              <a:t>&lt;LinearLayout xmlns:android="http://schemas.android.com/apk/res/android"</a:t>
            </a:r>
            <a:br>
              <a:rPr lang="en-US" sz="1600" smtClean="0"/>
            </a:br>
            <a:r>
              <a:rPr lang="en-US" sz="1600" smtClean="0"/>
              <a:t>    android:orientation="vertical"</a:t>
            </a:r>
            <a:br>
              <a:rPr lang="en-US" sz="1600" smtClean="0"/>
            </a:br>
            <a:r>
              <a:rPr lang="en-US" sz="1600" smtClean="0"/>
              <a:t>    android:layout_width="fill_parent"</a:t>
            </a:r>
            <a:br>
              <a:rPr lang="en-US" sz="1600" smtClean="0"/>
            </a:br>
            <a:r>
              <a:rPr lang="en-US" sz="1600" smtClean="0"/>
              <a:t>    android:layout_height="fill_parent"&gt;</a:t>
            </a:r>
            <a:br>
              <a:rPr lang="en-US" sz="1600" smtClean="0"/>
            </a:br>
            <a:r>
              <a:rPr lang="en-US" sz="1600" smtClean="0"/>
              <a:t> &lt;/LinearLayout&gt;</a:t>
            </a:r>
            <a:endParaRPr lang="en-US" sz="1800" smtClean="0"/>
          </a:p>
          <a:p>
            <a:pPr marL="457200" indent="-457200" eaLnBrk="1" hangingPunct="1"/>
            <a:r>
              <a:rPr lang="en-US" sz="2000" smtClean="0"/>
              <a:t>Nếu có nhiều LinearLayout được lồng vào nhau, nên sử dụng RelativeLayout thay thế</a:t>
            </a:r>
            <a:br>
              <a:rPr lang="en-US" sz="2000" smtClean="0"/>
            </a:br>
            <a:endParaRPr lang="en-US" sz="2000" smtClean="0"/>
          </a:p>
        </p:txBody>
      </p:sp>
      <p:sp>
        <p:nvSpPr>
          <p:cNvPr id="73731" name="Date Placeholder 3"/>
          <p:cNvSpPr>
            <a:spLocks noGrp="1"/>
          </p:cNvSpPr>
          <p:nvPr>
            <p:ph type="dt" sz="quarter" idx="10"/>
          </p:nvPr>
        </p:nvSpPr>
        <p:spPr>
          <a:noFill/>
        </p:spPr>
        <p:txBody>
          <a:bodyPr/>
          <a:lstStyle/>
          <a:p>
            <a:fld id="{8222F1F8-C6AD-4355-B77C-FDC8C6DD8418}" type="datetime1">
              <a:rPr lang="en-US" smtClean="0"/>
              <a:pPr/>
              <a:t>10/3/2011</a:t>
            </a:fld>
            <a:endParaRPr lang="en-US" smtClean="0"/>
          </a:p>
        </p:txBody>
      </p:sp>
      <p:sp>
        <p:nvSpPr>
          <p:cNvPr id="73732" name="Footer Placeholder 4"/>
          <p:cNvSpPr>
            <a:spLocks noGrp="1"/>
          </p:cNvSpPr>
          <p:nvPr>
            <p:ph type="ftr" sz="quarter" idx="11"/>
          </p:nvPr>
        </p:nvSpPr>
        <p:spPr>
          <a:noFill/>
        </p:spPr>
        <p:txBody>
          <a:bodyPr/>
          <a:lstStyle/>
          <a:p>
            <a:r>
              <a:rPr lang="en-US" smtClean="0"/>
              <a:t>Trung Tâm Tin Học - ĐH KHTN - ĐH QG TP.HCM</a:t>
            </a:r>
          </a:p>
        </p:txBody>
      </p:sp>
      <p:sp>
        <p:nvSpPr>
          <p:cNvPr id="73733" name="Slide Number Placeholder 5"/>
          <p:cNvSpPr>
            <a:spLocks noGrp="1"/>
          </p:cNvSpPr>
          <p:nvPr>
            <p:ph type="sldNum" sz="quarter" idx="12"/>
          </p:nvPr>
        </p:nvSpPr>
        <p:spPr>
          <a:noFill/>
        </p:spPr>
        <p:txBody>
          <a:bodyPr/>
          <a:lstStyle/>
          <a:p>
            <a:fld id="{D8AF69B6-C2B3-4343-8C8B-91FEC747C80C}" type="slidenum">
              <a:rPr lang="en-US" smtClean="0"/>
              <a:pPr/>
              <a:t>28</a:t>
            </a:fld>
            <a:endParaRPr lang="en-US"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457200" y="762000"/>
            <a:ext cx="8229600" cy="639763"/>
          </a:xfrm>
        </p:spPr>
        <p:txBody>
          <a:bodyPr/>
          <a:lstStyle/>
          <a:p>
            <a:pPr algn="r" eaLnBrk="1" hangingPunct="1"/>
            <a:r>
              <a:rPr lang="en-US" sz="3200" smtClean="0"/>
              <a:t>RelativeLayout</a:t>
            </a:r>
          </a:p>
        </p:txBody>
      </p:sp>
      <p:sp>
        <p:nvSpPr>
          <p:cNvPr id="75778" name="Content Placeholder 2"/>
          <p:cNvSpPr>
            <a:spLocks noGrp="1"/>
          </p:cNvSpPr>
          <p:nvPr>
            <p:ph idx="1"/>
          </p:nvPr>
        </p:nvSpPr>
        <p:spPr>
          <a:xfrm>
            <a:off x="457200" y="2362200"/>
            <a:ext cx="8229600" cy="3763963"/>
          </a:xfrm>
        </p:spPr>
        <p:txBody>
          <a:bodyPr/>
          <a:lstStyle/>
          <a:p>
            <a:pPr marL="457200" indent="-457200" eaLnBrk="1" hangingPunct="1"/>
            <a:r>
              <a:rPr lang="en-US" sz="2000" smtClean="0"/>
              <a:t>Là layout mà vị trí của Item con được xác định bởi mối liên quan với item con khác hoặc với chính layout</a:t>
            </a:r>
          </a:p>
          <a:p>
            <a:pPr marL="457200" indent="-457200" eaLnBrk="1" hangingPunct="1"/>
            <a:r>
              <a:rPr lang="en-US" sz="2000" smtClean="0"/>
              <a:t>RelativeLayout là công cụ hữu dụng cho thiết kế giao diện, bởi vì nó loại trường hợp những ViewGroup được lồng vào nhau.</a:t>
            </a:r>
          </a:p>
          <a:p>
            <a:pPr marL="457200" indent="-457200" eaLnBrk="1" hangingPunct="1"/>
            <a:r>
              <a:rPr lang="en-US" sz="2000" smtClean="0"/>
              <a:t>Không có sự lệ thuộc vòng tròn giữa kích thước của RelativeLayout và vị trí của Item con. </a:t>
            </a:r>
          </a:p>
          <a:p>
            <a:pPr marL="457200" indent="-457200" eaLnBrk="1" hangingPunct="1">
              <a:buFont typeface="Wingdings" pitchFamily="2" charset="2"/>
              <a:buChar char="q"/>
            </a:pPr>
            <a:r>
              <a:rPr lang="en-US" sz="2000" smtClean="0"/>
              <a:t>Thuộc tính Height của RelativeLayout không thể là WRAP_CONTENT</a:t>
            </a:r>
          </a:p>
          <a:p>
            <a:pPr marL="457200" indent="-457200" eaLnBrk="1" hangingPunct="1">
              <a:buFont typeface="Wingdings" pitchFamily="2" charset="2"/>
              <a:buChar char="q"/>
            </a:pPr>
            <a:r>
              <a:rPr lang="en-US" sz="2000" smtClean="0"/>
              <a:t>Item con không thể thiết lập thuộc tính ALIGN_PARENT_BOTTOM</a:t>
            </a:r>
            <a:br>
              <a:rPr lang="en-US" sz="2000" smtClean="0"/>
            </a:br>
            <a:endParaRPr lang="en-US" sz="2000" smtClean="0"/>
          </a:p>
        </p:txBody>
      </p:sp>
      <p:sp>
        <p:nvSpPr>
          <p:cNvPr id="75779" name="Date Placeholder 3"/>
          <p:cNvSpPr>
            <a:spLocks noGrp="1"/>
          </p:cNvSpPr>
          <p:nvPr>
            <p:ph type="dt" sz="quarter" idx="10"/>
          </p:nvPr>
        </p:nvSpPr>
        <p:spPr>
          <a:noFill/>
        </p:spPr>
        <p:txBody>
          <a:bodyPr/>
          <a:lstStyle/>
          <a:p>
            <a:fld id="{CB22C4D7-A1E2-435E-A77B-3A9178509BB5}" type="datetime1">
              <a:rPr lang="en-US" smtClean="0"/>
              <a:pPr/>
              <a:t>10/3/2011</a:t>
            </a:fld>
            <a:endParaRPr lang="en-US" smtClean="0"/>
          </a:p>
        </p:txBody>
      </p:sp>
      <p:sp>
        <p:nvSpPr>
          <p:cNvPr id="75780" name="Footer Placeholder 4"/>
          <p:cNvSpPr>
            <a:spLocks noGrp="1"/>
          </p:cNvSpPr>
          <p:nvPr>
            <p:ph type="ftr" sz="quarter" idx="11"/>
          </p:nvPr>
        </p:nvSpPr>
        <p:spPr>
          <a:noFill/>
        </p:spPr>
        <p:txBody>
          <a:bodyPr/>
          <a:lstStyle/>
          <a:p>
            <a:r>
              <a:rPr lang="en-US" smtClean="0"/>
              <a:t>Trung Tâm Tin Học - ĐH KHTN - ĐH QG TP.HCM</a:t>
            </a:r>
          </a:p>
        </p:txBody>
      </p:sp>
      <p:sp>
        <p:nvSpPr>
          <p:cNvPr id="75781" name="Slide Number Placeholder 5"/>
          <p:cNvSpPr>
            <a:spLocks noGrp="1"/>
          </p:cNvSpPr>
          <p:nvPr>
            <p:ph type="sldNum" sz="quarter" idx="12"/>
          </p:nvPr>
        </p:nvSpPr>
        <p:spPr>
          <a:noFill/>
        </p:spPr>
        <p:txBody>
          <a:bodyPr/>
          <a:lstStyle/>
          <a:p>
            <a:fld id="{72D39828-BD05-4CC4-9EFC-4AA2033F291B}" type="slidenum">
              <a:rPr lang="en-US" smtClean="0"/>
              <a:pPr/>
              <a:t>29</a:t>
            </a:fld>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57200" y="762000"/>
            <a:ext cx="8229600" cy="639763"/>
          </a:xfrm>
        </p:spPr>
        <p:txBody>
          <a:bodyPr/>
          <a:lstStyle/>
          <a:p>
            <a:pPr algn="r" eaLnBrk="1" hangingPunct="1"/>
            <a:r>
              <a:rPr lang="en-US" sz="3200" smtClean="0"/>
              <a:t>UI</a:t>
            </a:r>
          </a:p>
        </p:txBody>
      </p:sp>
      <p:sp>
        <p:nvSpPr>
          <p:cNvPr id="18434" name="Content Placeholder 2"/>
          <p:cNvSpPr>
            <a:spLocks noGrp="1"/>
          </p:cNvSpPr>
          <p:nvPr>
            <p:ph idx="1"/>
          </p:nvPr>
        </p:nvSpPr>
        <p:spPr>
          <a:xfrm>
            <a:off x="457200" y="2286000"/>
            <a:ext cx="8229600" cy="3840163"/>
          </a:xfrm>
        </p:spPr>
        <p:txBody>
          <a:bodyPr/>
          <a:lstStyle/>
          <a:p>
            <a:pPr marL="457200" indent="-457200" eaLnBrk="1" hangingPunct="1"/>
            <a:r>
              <a:rPr lang="en-US" sz="1800" smtClean="0"/>
              <a:t>Trong ứng dụng Android, UI được xây dựng từ </a:t>
            </a:r>
            <a:r>
              <a:rPr lang="en-US" sz="1800" b="1" smtClean="0"/>
              <a:t>View</a:t>
            </a:r>
            <a:r>
              <a:rPr lang="en-US" sz="1800" smtClean="0"/>
              <a:t>, </a:t>
            </a:r>
            <a:r>
              <a:rPr lang="en-US" sz="1800" b="1" smtClean="0"/>
              <a:t>ViewGroup</a:t>
            </a:r>
          </a:p>
          <a:p>
            <a:pPr marL="457200" indent="-457200" eaLnBrk="1" hangingPunct="1"/>
            <a:r>
              <a:rPr lang="en-US" sz="1800" smtClean="0"/>
              <a:t>Có nhiều thành phần của UI được kế thừa từ lớp </a:t>
            </a:r>
            <a:r>
              <a:rPr lang="en-US" sz="1800" b="1" smtClean="0"/>
              <a:t>View</a:t>
            </a:r>
          </a:p>
          <a:p>
            <a:pPr marL="457200" indent="-457200" eaLnBrk="1" hangingPunct="1"/>
            <a:r>
              <a:rPr lang="en-US" sz="1800" smtClean="0"/>
              <a:t>View được sử dụng như thành phần cơ sở của Widget, ViewGroup là thành phần cơ sở của Layout</a:t>
            </a:r>
          </a:p>
          <a:p>
            <a:pPr marL="457200" indent="-457200" eaLnBrk="1" hangingPunct="1"/>
            <a:r>
              <a:rPr lang="en-US" sz="1800" smtClean="0"/>
              <a:t>Hệ thống cấp bậc View</a:t>
            </a:r>
          </a:p>
          <a:p>
            <a:pPr marL="457200" indent="-457200" eaLnBrk="1" hangingPunct="1">
              <a:buFont typeface="Wingdings" pitchFamily="2" charset="2"/>
              <a:buNone/>
            </a:pPr>
            <a:endParaRPr lang="en-US" sz="1800" smtClean="0"/>
          </a:p>
        </p:txBody>
      </p:sp>
      <p:sp>
        <p:nvSpPr>
          <p:cNvPr id="18435" name="Date Placeholder 3"/>
          <p:cNvSpPr>
            <a:spLocks noGrp="1"/>
          </p:cNvSpPr>
          <p:nvPr>
            <p:ph type="dt" sz="quarter" idx="10"/>
          </p:nvPr>
        </p:nvSpPr>
        <p:spPr>
          <a:noFill/>
        </p:spPr>
        <p:txBody>
          <a:bodyPr/>
          <a:lstStyle/>
          <a:p>
            <a:fld id="{73F1357E-BCA5-43C9-933F-8F646FF3742F}" type="datetime1">
              <a:rPr lang="en-US" smtClean="0"/>
              <a:pPr/>
              <a:t>10/3/2011</a:t>
            </a:fld>
            <a:endParaRPr lang="en-US" smtClean="0"/>
          </a:p>
        </p:txBody>
      </p:sp>
      <p:sp>
        <p:nvSpPr>
          <p:cNvPr id="18436" name="Footer Placeholder 4"/>
          <p:cNvSpPr>
            <a:spLocks noGrp="1"/>
          </p:cNvSpPr>
          <p:nvPr>
            <p:ph type="ftr" sz="quarter" idx="11"/>
          </p:nvPr>
        </p:nvSpPr>
        <p:spPr>
          <a:noFill/>
        </p:spPr>
        <p:txBody>
          <a:bodyPr/>
          <a:lstStyle/>
          <a:p>
            <a:r>
              <a:rPr lang="en-US" smtClean="0"/>
              <a:t>Trung Tâm Tin Học - ĐH KHTN - ĐH QG TP.HCM</a:t>
            </a:r>
          </a:p>
        </p:txBody>
      </p:sp>
      <p:sp>
        <p:nvSpPr>
          <p:cNvPr id="18437" name="Slide Number Placeholder 5"/>
          <p:cNvSpPr>
            <a:spLocks noGrp="1"/>
          </p:cNvSpPr>
          <p:nvPr>
            <p:ph type="sldNum" sz="quarter" idx="12"/>
          </p:nvPr>
        </p:nvSpPr>
        <p:spPr>
          <a:noFill/>
        </p:spPr>
        <p:txBody>
          <a:bodyPr/>
          <a:lstStyle/>
          <a:p>
            <a:fld id="{655BFA25-E1E1-4EBE-8DDC-0205D25CB616}" type="slidenum">
              <a:rPr lang="en-US" smtClean="0"/>
              <a:pPr/>
              <a:t>3</a:t>
            </a:fld>
            <a:endParaRPr lang="en-US" smtClean="0"/>
          </a:p>
        </p:txBody>
      </p:sp>
      <p:pic>
        <p:nvPicPr>
          <p:cNvPr id="7" name="Picture 6" descr="hệthốngcấpbậcView.png"/>
          <p:cNvPicPr>
            <a:picLocks noChangeAspect="1"/>
          </p:cNvPicPr>
          <p:nvPr/>
        </p:nvPicPr>
        <p:blipFill>
          <a:blip r:embed="rId3" cstate="print"/>
          <a:stretch>
            <a:fillRect/>
          </a:stretch>
        </p:blipFill>
        <p:spPr>
          <a:xfrm>
            <a:off x="3657600" y="3657600"/>
            <a:ext cx="4495800" cy="24384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a:xfrm>
            <a:off x="457200" y="762000"/>
            <a:ext cx="8229600" cy="639763"/>
          </a:xfrm>
        </p:spPr>
        <p:txBody>
          <a:bodyPr/>
          <a:lstStyle/>
          <a:p>
            <a:pPr algn="r" eaLnBrk="1" hangingPunct="1"/>
            <a:r>
              <a:rPr lang="en-US" sz="3200" smtClean="0"/>
              <a:t>RelativeLayout</a:t>
            </a:r>
          </a:p>
        </p:txBody>
      </p:sp>
      <p:sp>
        <p:nvSpPr>
          <p:cNvPr id="3" name="Content Placeholder 2"/>
          <p:cNvSpPr>
            <a:spLocks noGrp="1"/>
          </p:cNvSpPr>
          <p:nvPr>
            <p:ph idx="1"/>
          </p:nvPr>
        </p:nvSpPr>
        <p:spPr>
          <a:xfrm>
            <a:off x="457200" y="2286000"/>
            <a:ext cx="3886200" cy="3840163"/>
          </a:xfrm>
        </p:spPr>
        <p:txBody>
          <a:bodyPr>
            <a:normAutofit/>
          </a:bodyPr>
          <a:lstStyle/>
          <a:p>
            <a:pPr marL="457200" indent="-457200" eaLnBrk="1" hangingPunct="1">
              <a:lnSpc>
                <a:spcPct val="80000"/>
              </a:lnSpc>
            </a:pPr>
            <a:r>
              <a:rPr lang="en-US" sz="1300" smtClean="0"/>
              <a:t>XML file</a:t>
            </a:r>
          </a:p>
          <a:p>
            <a:pPr marL="457200" indent="-457200" eaLnBrk="1" hangingPunct="1">
              <a:lnSpc>
                <a:spcPct val="80000"/>
              </a:lnSpc>
              <a:buFont typeface="Wingdings" pitchFamily="2" charset="2"/>
              <a:buNone/>
            </a:pPr>
            <a:r>
              <a:rPr lang="en-US" sz="1300" smtClean="0"/>
              <a:t>&lt;RelativeLayout xmlns:android="http://schemas.android.com/apk/res/android"</a:t>
            </a:r>
            <a:br>
              <a:rPr lang="en-US" sz="1300" smtClean="0"/>
            </a:br>
            <a:r>
              <a:rPr lang="en-US" sz="1300" smtClean="0"/>
              <a:t>    android:layout_width="fill_parent"</a:t>
            </a:r>
            <a:br>
              <a:rPr lang="en-US" sz="1300" smtClean="0"/>
            </a:br>
            <a:r>
              <a:rPr lang="en-US" sz="1300" smtClean="0"/>
              <a:t>    android:layout_height="fill_parent"&gt;</a:t>
            </a:r>
            <a:br>
              <a:rPr lang="en-US" sz="1300" smtClean="0"/>
            </a:br>
            <a:r>
              <a:rPr lang="en-US" sz="1300" smtClean="0"/>
              <a:t>    &lt;TextView</a:t>
            </a:r>
            <a:br>
              <a:rPr lang="en-US" sz="1300" smtClean="0"/>
            </a:br>
            <a:r>
              <a:rPr lang="en-US" sz="1300" smtClean="0"/>
              <a:t>        android:id="@+id/label"</a:t>
            </a:r>
            <a:br>
              <a:rPr lang="en-US" sz="1300" smtClean="0"/>
            </a:br>
            <a:r>
              <a:rPr lang="en-US" sz="1300" smtClean="0"/>
              <a:t>        android:layout_width="fill_parent"</a:t>
            </a:r>
            <a:br>
              <a:rPr lang="en-US" sz="1300" smtClean="0"/>
            </a:br>
            <a:r>
              <a:rPr lang="en-US" sz="1300" smtClean="0"/>
              <a:t>        android:layout_height="wrap_content"</a:t>
            </a:r>
            <a:br>
              <a:rPr lang="en-US" sz="1300" smtClean="0"/>
            </a:br>
            <a:r>
              <a:rPr lang="en-US" sz="1300" smtClean="0"/>
              <a:t>        android:text="Type here:"/&gt;</a:t>
            </a:r>
            <a:br>
              <a:rPr lang="en-US" sz="1300" smtClean="0"/>
            </a:br>
            <a:r>
              <a:rPr lang="en-US" sz="1300" smtClean="0"/>
              <a:t>    &lt;EditText</a:t>
            </a:r>
            <a:br>
              <a:rPr lang="en-US" sz="1300" smtClean="0"/>
            </a:br>
            <a:r>
              <a:rPr lang="en-US" sz="1300" smtClean="0"/>
              <a:t>        android:id="@+id/entry"</a:t>
            </a:r>
            <a:br>
              <a:rPr lang="en-US" sz="1300" smtClean="0"/>
            </a:br>
            <a:r>
              <a:rPr lang="en-US" sz="1300" smtClean="0"/>
              <a:t>        android:layout_width="fill_parent"</a:t>
            </a:r>
            <a:br>
              <a:rPr lang="en-US" sz="1300" smtClean="0"/>
            </a:br>
            <a:r>
              <a:rPr lang="en-US" sz="1300" smtClean="0"/>
              <a:t>        android:layout_height="wrap_content"</a:t>
            </a:r>
            <a:br>
              <a:rPr lang="en-US" sz="1300" smtClean="0"/>
            </a:br>
            <a:r>
              <a:rPr lang="en-US" sz="1300" smtClean="0"/>
              <a:t>        android:background="@android:drawable/editbox_background"</a:t>
            </a:r>
            <a:br>
              <a:rPr lang="en-US" sz="1300" smtClean="0"/>
            </a:br>
            <a:r>
              <a:rPr lang="en-US" sz="1300" smtClean="0"/>
              <a:t>        android:layout_below="@id/label"/&gt;</a:t>
            </a:r>
            <a:br>
              <a:rPr lang="en-US" sz="1300" smtClean="0"/>
            </a:br>
            <a:r>
              <a:rPr lang="en-US" sz="1300" smtClean="0"/>
              <a:t>   </a:t>
            </a:r>
          </a:p>
        </p:txBody>
      </p:sp>
      <p:sp>
        <p:nvSpPr>
          <p:cNvPr id="77827" name="Date Placeholder 3"/>
          <p:cNvSpPr>
            <a:spLocks noGrp="1"/>
          </p:cNvSpPr>
          <p:nvPr>
            <p:ph type="dt" sz="quarter" idx="10"/>
          </p:nvPr>
        </p:nvSpPr>
        <p:spPr>
          <a:noFill/>
        </p:spPr>
        <p:txBody>
          <a:bodyPr/>
          <a:lstStyle/>
          <a:p>
            <a:fld id="{FB1E1294-CCC8-44AF-8F28-23D50EB1FA09}" type="datetime1">
              <a:rPr lang="en-US" smtClean="0"/>
              <a:pPr/>
              <a:t>10/3/2011</a:t>
            </a:fld>
            <a:endParaRPr lang="en-US" smtClean="0"/>
          </a:p>
        </p:txBody>
      </p:sp>
      <p:sp>
        <p:nvSpPr>
          <p:cNvPr id="77828" name="Footer Placeholder 4"/>
          <p:cNvSpPr>
            <a:spLocks noGrp="1"/>
          </p:cNvSpPr>
          <p:nvPr>
            <p:ph type="ftr" sz="quarter" idx="11"/>
          </p:nvPr>
        </p:nvSpPr>
        <p:spPr>
          <a:noFill/>
        </p:spPr>
        <p:txBody>
          <a:bodyPr/>
          <a:lstStyle/>
          <a:p>
            <a:r>
              <a:rPr lang="en-US" smtClean="0"/>
              <a:t>Trung Tâm Tin Học - ĐH KHTN - ĐH QG TP.HCM</a:t>
            </a:r>
          </a:p>
        </p:txBody>
      </p:sp>
      <p:sp>
        <p:nvSpPr>
          <p:cNvPr id="77829" name="Slide Number Placeholder 5"/>
          <p:cNvSpPr>
            <a:spLocks noGrp="1"/>
          </p:cNvSpPr>
          <p:nvPr>
            <p:ph type="sldNum" sz="quarter" idx="12"/>
          </p:nvPr>
        </p:nvSpPr>
        <p:spPr>
          <a:noFill/>
        </p:spPr>
        <p:txBody>
          <a:bodyPr/>
          <a:lstStyle/>
          <a:p>
            <a:fld id="{C1F0DE9E-1989-43B0-97AD-D0801F43FA3A}" type="slidenum">
              <a:rPr lang="en-US" smtClean="0"/>
              <a:pPr/>
              <a:t>30</a:t>
            </a:fld>
            <a:endParaRPr lang="en-US" smtClean="0"/>
          </a:p>
        </p:txBody>
      </p:sp>
      <p:sp>
        <p:nvSpPr>
          <p:cNvPr id="2" name="Content Placeholder 2"/>
          <p:cNvSpPr>
            <a:spLocks/>
          </p:cNvSpPr>
          <p:nvPr/>
        </p:nvSpPr>
        <p:spPr bwMode="auto">
          <a:xfrm>
            <a:off x="4495800" y="3017838"/>
            <a:ext cx="3886200" cy="3840162"/>
          </a:xfrm>
          <a:prstGeom prst="rect">
            <a:avLst/>
          </a:prstGeom>
          <a:noFill/>
          <a:ln w="9525">
            <a:noFill/>
            <a:miter lim="800000"/>
            <a:headEnd/>
            <a:tailEnd/>
          </a:ln>
        </p:spPr>
        <p:txBody>
          <a:bodyPr/>
          <a:lstStyle/>
          <a:p>
            <a:pPr marL="457200" indent="-457200">
              <a:lnSpc>
                <a:spcPct val="80000"/>
              </a:lnSpc>
              <a:spcBef>
                <a:spcPct val="20000"/>
              </a:spcBef>
              <a:buClr>
                <a:schemeClr val="tx1"/>
              </a:buClr>
              <a:buSzPct val="75000"/>
              <a:buFont typeface="Wingdings" pitchFamily="2" charset="2"/>
              <a:buChar char="l"/>
            </a:pPr>
            <a:endParaRPr lang="en-US" sz="1300"/>
          </a:p>
          <a:p>
            <a:pPr marL="457200" indent="-457200">
              <a:lnSpc>
                <a:spcPct val="80000"/>
              </a:lnSpc>
              <a:spcBef>
                <a:spcPct val="20000"/>
              </a:spcBef>
              <a:buClr>
                <a:schemeClr val="tx1"/>
              </a:buClr>
              <a:buSzPct val="75000"/>
              <a:buFont typeface="Wingdings" pitchFamily="2" charset="2"/>
              <a:buChar char="l"/>
            </a:pPr>
            <a:endParaRPr lang="en-US" sz="1300"/>
          </a:p>
          <a:p>
            <a:pPr marL="457200" indent="-457200">
              <a:lnSpc>
                <a:spcPct val="80000"/>
              </a:lnSpc>
              <a:spcBef>
                <a:spcPct val="20000"/>
              </a:spcBef>
              <a:buClr>
                <a:schemeClr val="tx1"/>
              </a:buClr>
              <a:buSzPct val="75000"/>
              <a:buFont typeface="Wingdings" pitchFamily="2" charset="2"/>
              <a:buNone/>
            </a:pPr>
            <a:r>
              <a:rPr lang="en-US" sz="1300"/>
              <a:t>    &lt;Button</a:t>
            </a:r>
            <a:br>
              <a:rPr lang="en-US" sz="1300"/>
            </a:br>
            <a:r>
              <a:rPr lang="en-US" sz="1300"/>
              <a:t>        android:id="@+id/ok"</a:t>
            </a:r>
            <a:br>
              <a:rPr lang="en-US" sz="1300"/>
            </a:br>
            <a:r>
              <a:rPr lang="en-US" sz="1300"/>
              <a:t>        android:layout_width="wrap_content"</a:t>
            </a:r>
            <a:br>
              <a:rPr lang="en-US" sz="1300"/>
            </a:br>
            <a:r>
              <a:rPr lang="en-US" sz="1300"/>
              <a:t>        android:layout_height="wrap_content"</a:t>
            </a:r>
            <a:br>
              <a:rPr lang="en-US" sz="1300"/>
            </a:br>
            <a:r>
              <a:rPr lang="en-US" sz="1300"/>
              <a:t>        android:layout_below="@id/entry"</a:t>
            </a:r>
            <a:br>
              <a:rPr lang="en-US" sz="1300"/>
            </a:br>
            <a:r>
              <a:rPr lang="en-US" sz="1300"/>
              <a:t>        android:layout_alignParentRight="true"</a:t>
            </a:r>
            <a:br>
              <a:rPr lang="en-US" sz="1300"/>
            </a:br>
            <a:r>
              <a:rPr lang="en-US" sz="1300"/>
              <a:t>        android:layout_marginLeft="10dip"</a:t>
            </a:r>
            <a:br>
              <a:rPr lang="en-US" sz="1300"/>
            </a:br>
            <a:r>
              <a:rPr lang="en-US" sz="1300"/>
              <a:t>        android:text="OK" /&gt;</a:t>
            </a:r>
            <a:br>
              <a:rPr lang="en-US" sz="1300"/>
            </a:br>
            <a:r>
              <a:rPr lang="en-US" sz="1300"/>
              <a:t>    &lt;Button</a:t>
            </a:r>
            <a:br>
              <a:rPr lang="en-US" sz="1300"/>
            </a:br>
            <a:r>
              <a:rPr lang="en-US" sz="1300"/>
              <a:t>        android:layout_width="wrap_content"</a:t>
            </a:r>
            <a:br>
              <a:rPr lang="en-US" sz="1300"/>
            </a:br>
            <a:r>
              <a:rPr lang="en-US" sz="1300"/>
              <a:t>        android:layout_height="wrap_content"</a:t>
            </a:r>
            <a:br>
              <a:rPr lang="en-US" sz="1300"/>
            </a:br>
            <a:r>
              <a:rPr lang="en-US" sz="1300"/>
              <a:t>        android:layout_toLeftOf="@id/ok"</a:t>
            </a:r>
            <a:br>
              <a:rPr lang="en-US" sz="1300"/>
            </a:br>
            <a:r>
              <a:rPr lang="en-US" sz="1300"/>
              <a:t>        android:layout_alignTop="@id/ok"</a:t>
            </a:r>
            <a:br>
              <a:rPr lang="en-US" sz="1300"/>
            </a:br>
            <a:r>
              <a:rPr lang="en-US" sz="1300"/>
              <a:t>        android:text="Cancel" /&gt;</a:t>
            </a:r>
            <a:br>
              <a:rPr lang="en-US" sz="1300"/>
            </a:br>
            <a:r>
              <a:rPr lang="en-US" sz="1300"/>
              <a:t>&lt;/RelativeLayout&gt; </a:t>
            </a:r>
            <a:br>
              <a:rPr lang="en-US" sz="1300"/>
            </a:br>
            <a:endParaRPr lang="en-US" sz="13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533400" y="762000"/>
            <a:ext cx="8229600" cy="639763"/>
          </a:xfrm>
        </p:spPr>
        <p:txBody>
          <a:bodyPr/>
          <a:lstStyle/>
          <a:p>
            <a:pPr algn="r" eaLnBrk="1" hangingPunct="1"/>
            <a:r>
              <a:rPr lang="en-US" sz="3200" smtClean="0"/>
              <a:t>TableLayout</a:t>
            </a:r>
          </a:p>
        </p:txBody>
      </p:sp>
      <p:sp>
        <p:nvSpPr>
          <p:cNvPr id="3" name="Content Placeholder 2"/>
          <p:cNvSpPr>
            <a:spLocks noGrp="1"/>
          </p:cNvSpPr>
          <p:nvPr>
            <p:ph idx="1"/>
          </p:nvPr>
        </p:nvSpPr>
        <p:spPr>
          <a:xfrm>
            <a:off x="457200" y="2286000"/>
            <a:ext cx="4114800" cy="3840163"/>
          </a:xfrm>
        </p:spPr>
        <p:txBody>
          <a:bodyPr>
            <a:normAutofit/>
          </a:bodyPr>
          <a:lstStyle/>
          <a:p>
            <a:pPr marL="457200" indent="-457200" eaLnBrk="1" hangingPunct="1">
              <a:lnSpc>
                <a:spcPct val="80000"/>
              </a:lnSpc>
            </a:pPr>
            <a:r>
              <a:rPr lang="en-US" sz="1300" smtClean="0"/>
              <a:t>Sắp xếp các Item con theo hàng và cột</a:t>
            </a:r>
          </a:p>
          <a:p>
            <a:pPr marL="457200" indent="-457200" eaLnBrk="1" hangingPunct="1">
              <a:lnSpc>
                <a:spcPct val="80000"/>
              </a:lnSpc>
            </a:pPr>
            <a:r>
              <a:rPr lang="en-US" sz="1300" smtClean="0"/>
              <a:t>XML file</a:t>
            </a:r>
          </a:p>
          <a:p>
            <a:pPr marL="457200" indent="-457200" eaLnBrk="1" hangingPunct="1">
              <a:lnSpc>
                <a:spcPct val="80000"/>
              </a:lnSpc>
              <a:buFont typeface="Wingdings" pitchFamily="2" charset="2"/>
              <a:buNone/>
            </a:pPr>
            <a:r>
              <a:rPr lang="en-US" sz="1300" smtClean="0"/>
              <a:t>&lt;TableLayout xmlns:android="http://schemas.android.com/apk/res/android"</a:t>
            </a:r>
            <a:br>
              <a:rPr lang="en-US" sz="1300" smtClean="0"/>
            </a:br>
            <a:r>
              <a:rPr lang="en-US" sz="1300" smtClean="0"/>
              <a:t>    android:layout_width="fill_parent"</a:t>
            </a:r>
            <a:br>
              <a:rPr lang="en-US" sz="1300" smtClean="0"/>
            </a:br>
            <a:r>
              <a:rPr lang="en-US" sz="1300" smtClean="0"/>
              <a:t>    android:layout_height="fill_parent"</a:t>
            </a:r>
            <a:br>
              <a:rPr lang="en-US" sz="1300" smtClean="0"/>
            </a:br>
            <a:r>
              <a:rPr lang="en-US" sz="1300" smtClean="0"/>
              <a:t>    android:stretchColumns="1"&gt;</a:t>
            </a:r>
            <a:br>
              <a:rPr lang="en-US" sz="1300" smtClean="0"/>
            </a:br>
            <a:r>
              <a:rPr lang="en-US" sz="1300" smtClean="0"/>
              <a:t/>
            </a:r>
            <a:br>
              <a:rPr lang="en-US" sz="1300" smtClean="0"/>
            </a:br>
            <a:r>
              <a:rPr lang="en-US" sz="1300" smtClean="0"/>
              <a:t>    &lt;TableRow&gt;</a:t>
            </a:r>
            <a:br>
              <a:rPr lang="en-US" sz="1300" smtClean="0"/>
            </a:br>
            <a:r>
              <a:rPr lang="en-US" sz="1300" smtClean="0"/>
              <a:t>        &lt;TextView</a:t>
            </a:r>
            <a:br>
              <a:rPr lang="en-US" sz="1300" smtClean="0"/>
            </a:br>
            <a:r>
              <a:rPr lang="en-US" sz="1300" smtClean="0"/>
              <a:t>            android:layout_column="1"</a:t>
            </a:r>
            <a:br>
              <a:rPr lang="en-US" sz="1300" smtClean="0"/>
            </a:br>
            <a:r>
              <a:rPr lang="en-US" sz="1300" smtClean="0"/>
              <a:t>            android:text="Open..."</a:t>
            </a:r>
            <a:br>
              <a:rPr lang="en-US" sz="1300" smtClean="0"/>
            </a:br>
            <a:r>
              <a:rPr lang="en-US" sz="1300" smtClean="0"/>
              <a:t>            android:padding="3dip" /&gt;</a:t>
            </a:r>
            <a:br>
              <a:rPr lang="en-US" sz="1300" smtClean="0"/>
            </a:br>
            <a:r>
              <a:rPr lang="en-US" sz="1300" smtClean="0"/>
              <a:t>        &lt;TextView</a:t>
            </a:r>
            <a:br>
              <a:rPr lang="en-US" sz="1300" smtClean="0"/>
            </a:br>
            <a:r>
              <a:rPr lang="en-US" sz="1300" smtClean="0"/>
              <a:t>            android:text="Ctrl-O"</a:t>
            </a:r>
            <a:br>
              <a:rPr lang="en-US" sz="1300" smtClean="0"/>
            </a:br>
            <a:r>
              <a:rPr lang="en-US" sz="1300" smtClean="0"/>
              <a:t>            android:gravity="right"</a:t>
            </a:r>
            <a:br>
              <a:rPr lang="en-US" sz="1300" smtClean="0"/>
            </a:br>
            <a:r>
              <a:rPr lang="en-US" sz="1300" smtClean="0"/>
              <a:t>            android:padding="3dip" /&gt;</a:t>
            </a:r>
            <a:br>
              <a:rPr lang="en-US" sz="1300" smtClean="0"/>
            </a:br>
            <a:r>
              <a:rPr lang="en-US" sz="1300" smtClean="0"/>
              <a:t>    &lt;/TableRow&gt;</a:t>
            </a:r>
            <a:br>
              <a:rPr lang="en-US" sz="1300" smtClean="0"/>
            </a:br>
            <a:r>
              <a:rPr lang="en-US" sz="1300" smtClean="0"/>
              <a:t/>
            </a:r>
            <a:br>
              <a:rPr lang="en-US" sz="1300" smtClean="0"/>
            </a:br>
            <a:endParaRPr lang="en-US" sz="1400" smtClean="0"/>
          </a:p>
        </p:txBody>
      </p:sp>
      <p:sp>
        <p:nvSpPr>
          <p:cNvPr id="79875" name="Date Placeholder 3"/>
          <p:cNvSpPr>
            <a:spLocks noGrp="1"/>
          </p:cNvSpPr>
          <p:nvPr>
            <p:ph type="dt" sz="quarter" idx="10"/>
          </p:nvPr>
        </p:nvSpPr>
        <p:spPr>
          <a:noFill/>
        </p:spPr>
        <p:txBody>
          <a:bodyPr/>
          <a:lstStyle/>
          <a:p>
            <a:fld id="{BB9DF16C-0F3B-4144-B60B-51DC8965B3B7}" type="datetime1">
              <a:rPr lang="en-US" smtClean="0"/>
              <a:pPr/>
              <a:t>10/3/2011</a:t>
            </a:fld>
            <a:endParaRPr lang="en-US" smtClean="0"/>
          </a:p>
        </p:txBody>
      </p:sp>
      <p:sp>
        <p:nvSpPr>
          <p:cNvPr id="79876" name="Footer Placeholder 4"/>
          <p:cNvSpPr>
            <a:spLocks noGrp="1"/>
          </p:cNvSpPr>
          <p:nvPr>
            <p:ph type="ftr" sz="quarter" idx="11"/>
          </p:nvPr>
        </p:nvSpPr>
        <p:spPr>
          <a:noFill/>
        </p:spPr>
        <p:txBody>
          <a:bodyPr/>
          <a:lstStyle/>
          <a:p>
            <a:r>
              <a:rPr lang="en-US" smtClean="0"/>
              <a:t>Trung Tâm Tin Học - ĐH KHTN - ĐH QG TP.HCM</a:t>
            </a:r>
          </a:p>
        </p:txBody>
      </p:sp>
      <p:sp>
        <p:nvSpPr>
          <p:cNvPr id="79877" name="Slide Number Placeholder 5"/>
          <p:cNvSpPr>
            <a:spLocks noGrp="1"/>
          </p:cNvSpPr>
          <p:nvPr>
            <p:ph type="sldNum" sz="quarter" idx="12"/>
          </p:nvPr>
        </p:nvSpPr>
        <p:spPr>
          <a:noFill/>
        </p:spPr>
        <p:txBody>
          <a:bodyPr/>
          <a:lstStyle/>
          <a:p>
            <a:fld id="{B72E92D5-A7CD-4B05-94F5-4BCA9D03B04B}" type="slidenum">
              <a:rPr lang="en-US" smtClean="0"/>
              <a:pPr/>
              <a:t>31</a:t>
            </a:fld>
            <a:endParaRPr lang="en-US" smtClean="0"/>
          </a:p>
        </p:txBody>
      </p:sp>
      <p:sp>
        <p:nvSpPr>
          <p:cNvPr id="2" name="Content Placeholder 2"/>
          <p:cNvSpPr>
            <a:spLocks/>
          </p:cNvSpPr>
          <p:nvPr/>
        </p:nvSpPr>
        <p:spPr bwMode="auto">
          <a:xfrm>
            <a:off x="4648200" y="2286000"/>
            <a:ext cx="4114800" cy="3840163"/>
          </a:xfrm>
          <a:prstGeom prst="rect">
            <a:avLst/>
          </a:prstGeom>
          <a:noFill/>
          <a:ln w="9525">
            <a:noFill/>
            <a:miter lim="800000"/>
            <a:headEnd/>
            <a:tailEnd/>
          </a:ln>
        </p:spPr>
        <p:txBody>
          <a:bodyPr/>
          <a:lstStyle/>
          <a:p>
            <a:pPr marL="457200" indent="-457200">
              <a:lnSpc>
                <a:spcPct val="80000"/>
              </a:lnSpc>
              <a:spcBef>
                <a:spcPct val="20000"/>
              </a:spcBef>
              <a:buClr>
                <a:schemeClr val="tx1"/>
              </a:buClr>
              <a:buSzPct val="75000"/>
              <a:buFont typeface="Wingdings" pitchFamily="2" charset="2"/>
              <a:buNone/>
            </a:pPr>
            <a:endParaRPr lang="en-US" sz="1300"/>
          </a:p>
          <a:p>
            <a:pPr marL="457200" indent="-457200">
              <a:lnSpc>
                <a:spcPct val="80000"/>
              </a:lnSpc>
              <a:spcBef>
                <a:spcPct val="20000"/>
              </a:spcBef>
              <a:buClr>
                <a:schemeClr val="tx1"/>
              </a:buClr>
              <a:buSzPct val="75000"/>
              <a:buFont typeface="Wingdings" pitchFamily="2" charset="2"/>
              <a:buNone/>
            </a:pPr>
            <a:endParaRPr lang="en-US" sz="1300"/>
          </a:p>
          <a:p>
            <a:pPr marL="457200" indent="-457200">
              <a:lnSpc>
                <a:spcPct val="80000"/>
              </a:lnSpc>
              <a:spcBef>
                <a:spcPct val="20000"/>
              </a:spcBef>
              <a:buClr>
                <a:schemeClr val="tx1"/>
              </a:buClr>
              <a:buSzPct val="75000"/>
              <a:buFont typeface="Wingdings" pitchFamily="2" charset="2"/>
              <a:buNone/>
            </a:pPr>
            <a:endParaRPr lang="en-US" sz="1300"/>
          </a:p>
          <a:p>
            <a:pPr marL="457200" indent="-457200">
              <a:lnSpc>
                <a:spcPct val="80000"/>
              </a:lnSpc>
              <a:spcBef>
                <a:spcPct val="20000"/>
              </a:spcBef>
              <a:buClr>
                <a:schemeClr val="tx1"/>
              </a:buClr>
              <a:buSzPct val="75000"/>
              <a:buFont typeface="Wingdings" pitchFamily="2" charset="2"/>
              <a:buNone/>
            </a:pPr>
            <a:endParaRPr lang="en-US" sz="1300"/>
          </a:p>
          <a:p>
            <a:pPr marL="457200" indent="-457200">
              <a:lnSpc>
                <a:spcPct val="80000"/>
              </a:lnSpc>
              <a:spcBef>
                <a:spcPct val="20000"/>
              </a:spcBef>
              <a:buClr>
                <a:schemeClr val="tx1"/>
              </a:buClr>
              <a:buSzPct val="75000"/>
              <a:buFont typeface="Wingdings" pitchFamily="2" charset="2"/>
              <a:buNone/>
            </a:pPr>
            <a:endParaRPr lang="en-US" sz="1300"/>
          </a:p>
          <a:p>
            <a:pPr marL="457200" indent="-457200">
              <a:lnSpc>
                <a:spcPct val="80000"/>
              </a:lnSpc>
              <a:spcBef>
                <a:spcPct val="20000"/>
              </a:spcBef>
              <a:buClr>
                <a:schemeClr val="tx1"/>
              </a:buClr>
              <a:buSzPct val="75000"/>
              <a:buFont typeface="Wingdings" pitchFamily="2" charset="2"/>
              <a:buNone/>
            </a:pPr>
            <a:endParaRPr lang="en-US" sz="1300"/>
          </a:p>
          <a:p>
            <a:pPr marL="457200" indent="-457200">
              <a:lnSpc>
                <a:spcPct val="80000"/>
              </a:lnSpc>
              <a:spcBef>
                <a:spcPct val="20000"/>
              </a:spcBef>
              <a:buClr>
                <a:schemeClr val="tx1"/>
              </a:buClr>
              <a:buSzPct val="75000"/>
              <a:buFont typeface="Wingdings" pitchFamily="2" charset="2"/>
              <a:buNone/>
            </a:pPr>
            <a:endParaRPr lang="en-US" sz="1300"/>
          </a:p>
          <a:p>
            <a:pPr marL="457200" indent="-457200">
              <a:lnSpc>
                <a:spcPct val="80000"/>
              </a:lnSpc>
              <a:spcBef>
                <a:spcPct val="20000"/>
              </a:spcBef>
              <a:buClr>
                <a:schemeClr val="tx1"/>
              </a:buClr>
              <a:buSzPct val="75000"/>
              <a:buFont typeface="Wingdings" pitchFamily="2" charset="2"/>
              <a:buNone/>
            </a:pPr>
            <a:endParaRPr lang="en-US" sz="1300"/>
          </a:p>
          <a:p>
            <a:pPr marL="457200" indent="-457200">
              <a:lnSpc>
                <a:spcPct val="80000"/>
              </a:lnSpc>
              <a:spcBef>
                <a:spcPct val="20000"/>
              </a:spcBef>
              <a:buClr>
                <a:schemeClr val="tx1"/>
              </a:buClr>
              <a:buSzPct val="75000"/>
              <a:buFont typeface="Wingdings" pitchFamily="2" charset="2"/>
              <a:buNone/>
            </a:pPr>
            <a:r>
              <a:rPr lang="en-US" sz="1300"/>
              <a:t>    &lt;TableRow&gt;</a:t>
            </a:r>
            <a:br>
              <a:rPr lang="en-US" sz="1300"/>
            </a:br>
            <a:r>
              <a:rPr lang="en-US" sz="1300"/>
              <a:t>        &lt;TextView</a:t>
            </a:r>
            <a:br>
              <a:rPr lang="en-US" sz="1300"/>
            </a:br>
            <a:r>
              <a:rPr lang="en-US" sz="1300"/>
              <a:t>            android:layout_column="1"</a:t>
            </a:r>
            <a:br>
              <a:rPr lang="en-US" sz="1300"/>
            </a:br>
            <a:r>
              <a:rPr lang="en-US" sz="1300"/>
              <a:t>            android:text="Save..."</a:t>
            </a:r>
            <a:br>
              <a:rPr lang="en-US" sz="1300"/>
            </a:br>
            <a:r>
              <a:rPr lang="en-US" sz="1300"/>
              <a:t>            android:padding="3dip" /&gt;</a:t>
            </a:r>
            <a:br>
              <a:rPr lang="en-US" sz="1300"/>
            </a:br>
            <a:r>
              <a:rPr lang="en-US" sz="1300"/>
              <a:t>        &lt;TextView</a:t>
            </a:r>
            <a:br>
              <a:rPr lang="en-US" sz="1300"/>
            </a:br>
            <a:r>
              <a:rPr lang="en-US" sz="1300"/>
              <a:t>            android:text="Ctrl-S"</a:t>
            </a:r>
            <a:br>
              <a:rPr lang="en-US" sz="1300"/>
            </a:br>
            <a:r>
              <a:rPr lang="en-US" sz="1300"/>
              <a:t>            android:gravity="right"</a:t>
            </a:r>
            <a:br>
              <a:rPr lang="en-US" sz="1300"/>
            </a:br>
            <a:r>
              <a:rPr lang="en-US" sz="1300"/>
              <a:t>            android:padding="3dip" /&gt;</a:t>
            </a:r>
            <a:br>
              <a:rPr lang="en-US" sz="1300"/>
            </a:br>
            <a:r>
              <a:rPr lang="en-US" sz="1300"/>
              <a:t>    &lt;/TableRow&gt;</a:t>
            </a:r>
          </a:p>
          <a:p>
            <a:pPr marL="457200" indent="-457200">
              <a:lnSpc>
                <a:spcPct val="80000"/>
              </a:lnSpc>
              <a:spcBef>
                <a:spcPct val="20000"/>
              </a:spcBef>
              <a:buClr>
                <a:schemeClr val="tx1"/>
              </a:buClr>
              <a:buSzPct val="75000"/>
              <a:buFont typeface="Wingdings" pitchFamily="2" charset="2"/>
              <a:buNone/>
            </a:pPr>
            <a:r>
              <a:rPr lang="en-US" sz="1400"/>
              <a:t> &lt;/TableLayout&gt; </a:t>
            </a:r>
            <a:br>
              <a:rPr lang="en-US" sz="1400"/>
            </a:br>
            <a:endParaRPr lang="en-US" sz="1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a:xfrm>
            <a:off x="381000" y="762000"/>
            <a:ext cx="8229600" cy="639763"/>
          </a:xfrm>
        </p:spPr>
        <p:txBody>
          <a:bodyPr/>
          <a:lstStyle/>
          <a:p>
            <a:pPr algn="r" eaLnBrk="1" hangingPunct="1"/>
            <a:r>
              <a:rPr lang="en-US" sz="3200" smtClean="0"/>
              <a:t>FrameLayout</a:t>
            </a:r>
          </a:p>
        </p:txBody>
      </p:sp>
      <p:sp>
        <p:nvSpPr>
          <p:cNvPr id="3" name="Content Placeholder 2"/>
          <p:cNvSpPr>
            <a:spLocks noGrp="1"/>
          </p:cNvSpPr>
          <p:nvPr>
            <p:ph idx="1"/>
          </p:nvPr>
        </p:nvSpPr>
        <p:spPr>
          <a:xfrm>
            <a:off x="457200" y="2286000"/>
            <a:ext cx="4114800" cy="3840163"/>
          </a:xfrm>
        </p:spPr>
        <p:txBody>
          <a:bodyPr>
            <a:normAutofit/>
          </a:bodyPr>
          <a:lstStyle/>
          <a:p>
            <a:pPr marL="457200" indent="-457200" eaLnBrk="1" hangingPunct="1">
              <a:lnSpc>
                <a:spcPct val="80000"/>
              </a:lnSpc>
            </a:pPr>
            <a:r>
              <a:rPr lang="en-US" sz="1500" smtClean="0"/>
              <a:t>Được dùng để biểu diễn các Item con theo các layer. Các Item của layer bên dưới sẽ bị che khuất bởi các Item nằm trên</a:t>
            </a:r>
          </a:p>
          <a:p>
            <a:pPr marL="457200" indent="-457200" eaLnBrk="1" hangingPunct="1">
              <a:lnSpc>
                <a:spcPct val="80000"/>
              </a:lnSpc>
            </a:pPr>
            <a:r>
              <a:rPr lang="en-US" sz="1500" smtClean="0"/>
              <a:t>XML file</a:t>
            </a:r>
          </a:p>
          <a:p>
            <a:pPr marL="457200" indent="-457200" eaLnBrk="1" hangingPunct="1">
              <a:lnSpc>
                <a:spcPct val="80000"/>
              </a:lnSpc>
              <a:buFont typeface="Wingdings" pitchFamily="2" charset="2"/>
              <a:buNone/>
            </a:pPr>
            <a:r>
              <a:rPr lang="en-US" sz="1600" smtClean="0"/>
              <a:t>&lt;FrameLayout xmlns:android="http://schemas.android.com/apk/res/android"</a:t>
            </a:r>
          </a:p>
          <a:p>
            <a:pPr marL="457200" indent="-457200" eaLnBrk="1" hangingPunct="1">
              <a:lnSpc>
                <a:spcPct val="80000"/>
              </a:lnSpc>
              <a:buFont typeface="Wingdings" pitchFamily="2" charset="2"/>
              <a:buNone/>
            </a:pPr>
            <a:r>
              <a:rPr lang="en-US" sz="1600" smtClean="0"/>
              <a:t>android:id="@+id/frmLayout"</a:t>
            </a:r>
          </a:p>
          <a:p>
            <a:pPr marL="457200" indent="-457200" eaLnBrk="1" hangingPunct="1">
              <a:lnSpc>
                <a:spcPct val="80000"/>
              </a:lnSpc>
              <a:buFont typeface="Wingdings" pitchFamily="2" charset="2"/>
              <a:buNone/>
            </a:pPr>
            <a:r>
              <a:rPr lang="en-US" sz="1600" smtClean="0"/>
              <a:t>android:layout_width="fill_parent"</a:t>
            </a:r>
          </a:p>
          <a:p>
            <a:pPr marL="457200" indent="-457200" eaLnBrk="1" hangingPunct="1">
              <a:lnSpc>
                <a:spcPct val="80000"/>
              </a:lnSpc>
              <a:buFont typeface="Wingdings" pitchFamily="2" charset="2"/>
              <a:buNone/>
            </a:pPr>
            <a:r>
              <a:rPr lang="en-US" sz="1600" smtClean="0"/>
              <a:t>android:layout_height="fill_parent"&gt;</a:t>
            </a:r>
          </a:p>
          <a:p>
            <a:pPr lvl="1" eaLnBrk="1" hangingPunct="1">
              <a:lnSpc>
                <a:spcPct val="80000"/>
              </a:lnSpc>
              <a:buFontTx/>
              <a:buNone/>
            </a:pPr>
            <a:r>
              <a:rPr lang="en-US" sz="1600" smtClean="0"/>
              <a:t>&lt;ImageView</a:t>
            </a:r>
          </a:p>
          <a:p>
            <a:pPr lvl="1" eaLnBrk="1" hangingPunct="1">
              <a:lnSpc>
                <a:spcPct val="80000"/>
              </a:lnSpc>
              <a:buFontTx/>
              <a:buNone/>
            </a:pPr>
            <a:r>
              <a:rPr lang="en-US" sz="1600" smtClean="0"/>
              <a:t>android:id="@+id/oneImgView" android:src="@drawable/one"</a:t>
            </a:r>
          </a:p>
          <a:p>
            <a:pPr lvl="1" eaLnBrk="1" hangingPunct="1">
              <a:lnSpc>
                <a:spcPct val="80000"/>
              </a:lnSpc>
              <a:buFontTx/>
              <a:buNone/>
            </a:pPr>
            <a:r>
              <a:rPr lang="en-US" sz="1600" smtClean="0"/>
              <a:t>android:scaleType="fitCenter"</a:t>
            </a:r>
          </a:p>
          <a:p>
            <a:pPr lvl="1" eaLnBrk="1" hangingPunct="1">
              <a:lnSpc>
                <a:spcPct val="80000"/>
              </a:lnSpc>
              <a:buFontTx/>
              <a:buNone/>
            </a:pPr>
            <a:r>
              <a:rPr lang="en-US" sz="1600" smtClean="0"/>
              <a:t>android:layout_width="fill_parent"</a:t>
            </a:r>
          </a:p>
          <a:p>
            <a:pPr lvl="1" eaLnBrk="1" hangingPunct="1">
              <a:lnSpc>
                <a:spcPct val="80000"/>
              </a:lnSpc>
              <a:buFontTx/>
              <a:buNone/>
            </a:pPr>
            <a:r>
              <a:rPr lang="en-US" sz="1600" smtClean="0"/>
              <a:t>android:layout_height="fill_parent"/&gt;</a:t>
            </a:r>
          </a:p>
        </p:txBody>
      </p:sp>
      <p:sp>
        <p:nvSpPr>
          <p:cNvPr id="81923" name="Date Placeholder 3"/>
          <p:cNvSpPr>
            <a:spLocks noGrp="1"/>
          </p:cNvSpPr>
          <p:nvPr>
            <p:ph type="dt" sz="quarter" idx="10"/>
          </p:nvPr>
        </p:nvSpPr>
        <p:spPr>
          <a:noFill/>
        </p:spPr>
        <p:txBody>
          <a:bodyPr/>
          <a:lstStyle/>
          <a:p>
            <a:fld id="{8392A70C-971F-4950-A3AD-A5B8792C01BF}" type="datetime1">
              <a:rPr lang="en-US" smtClean="0"/>
              <a:pPr/>
              <a:t>10/3/2011</a:t>
            </a:fld>
            <a:endParaRPr lang="en-US" smtClean="0"/>
          </a:p>
        </p:txBody>
      </p:sp>
      <p:sp>
        <p:nvSpPr>
          <p:cNvPr id="81924" name="Footer Placeholder 4"/>
          <p:cNvSpPr>
            <a:spLocks noGrp="1"/>
          </p:cNvSpPr>
          <p:nvPr>
            <p:ph type="ftr" sz="quarter" idx="11"/>
          </p:nvPr>
        </p:nvSpPr>
        <p:spPr>
          <a:noFill/>
        </p:spPr>
        <p:txBody>
          <a:bodyPr/>
          <a:lstStyle/>
          <a:p>
            <a:r>
              <a:rPr lang="en-US" smtClean="0"/>
              <a:t>Trung Tâm Tin Học - ĐH KHTN - ĐH QG TP.HCM</a:t>
            </a:r>
          </a:p>
        </p:txBody>
      </p:sp>
      <p:sp>
        <p:nvSpPr>
          <p:cNvPr id="81925" name="Slide Number Placeholder 5"/>
          <p:cNvSpPr>
            <a:spLocks noGrp="1"/>
          </p:cNvSpPr>
          <p:nvPr>
            <p:ph type="sldNum" sz="quarter" idx="12"/>
          </p:nvPr>
        </p:nvSpPr>
        <p:spPr>
          <a:noFill/>
        </p:spPr>
        <p:txBody>
          <a:bodyPr/>
          <a:lstStyle/>
          <a:p>
            <a:fld id="{933F2797-62BF-4E0F-8B9D-7E48F400B7E8}" type="slidenum">
              <a:rPr lang="en-US" smtClean="0"/>
              <a:pPr/>
              <a:t>32</a:t>
            </a:fld>
            <a:endParaRPr lang="en-US" smtClean="0"/>
          </a:p>
        </p:txBody>
      </p:sp>
      <p:sp>
        <p:nvSpPr>
          <p:cNvPr id="2" name="Content Placeholder 2"/>
          <p:cNvSpPr>
            <a:spLocks/>
          </p:cNvSpPr>
          <p:nvPr/>
        </p:nvSpPr>
        <p:spPr bwMode="auto">
          <a:xfrm>
            <a:off x="4648200" y="2286000"/>
            <a:ext cx="4114800" cy="3840163"/>
          </a:xfrm>
          <a:prstGeom prst="rect">
            <a:avLst/>
          </a:prstGeom>
          <a:noFill/>
          <a:ln w="9525">
            <a:noFill/>
            <a:miter lim="800000"/>
            <a:headEnd/>
            <a:tailEnd/>
          </a:ln>
        </p:spPr>
        <p:txBody>
          <a:bodyPr/>
          <a:lstStyle/>
          <a:p>
            <a:pPr marL="742950" lvl="1" indent="-285750">
              <a:lnSpc>
                <a:spcPct val="80000"/>
              </a:lnSpc>
              <a:spcBef>
                <a:spcPct val="20000"/>
              </a:spcBef>
              <a:buClr>
                <a:schemeClr val="tx1"/>
              </a:buClr>
              <a:buSzPct val="75000"/>
            </a:pPr>
            <a:endParaRPr lang="en-US" sz="1600"/>
          </a:p>
          <a:p>
            <a:pPr marL="742950" lvl="1" indent="-285750">
              <a:lnSpc>
                <a:spcPct val="80000"/>
              </a:lnSpc>
              <a:spcBef>
                <a:spcPct val="20000"/>
              </a:spcBef>
              <a:buClr>
                <a:schemeClr val="tx1"/>
              </a:buClr>
              <a:buSzPct val="75000"/>
            </a:pPr>
            <a:endParaRPr lang="en-US" sz="1600"/>
          </a:p>
          <a:p>
            <a:pPr marL="742950" lvl="1" indent="-285750">
              <a:lnSpc>
                <a:spcPct val="80000"/>
              </a:lnSpc>
              <a:spcBef>
                <a:spcPct val="20000"/>
              </a:spcBef>
              <a:buClr>
                <a:schemeClr val="tx1"/>
              </a:buClr>
              <a:buSzPct val="75000"/>
            </a:pPr>
            <a:endParaRPr lang="en-US" sz="1600"/>
          </a:p>
          <a:p>
            <a:pPr marL="742950" lvl="1" indent="-285750">
              <a:lnSpc>
                <a:spcPct val="80000"/>
              </a:lnSpc>
              <a:spcBef>
                <a:spcPct val="20000"/>
              </a:spcBef>
              <a:buClr>
                <a:schemeClr val="tx1"/>
              </a:buClr>
              <a:buSzPct val="75000"/>
            </a:pPr>
            <a:endParaRPr lang="en-US" sz="1600"/>
          </a:p>
          <a:p>
            <a:pPr marL="742950" lvl="1" indent="-285750">
              <a:lnSpc>
                <a:spcPct val="80000"/>
              </a:lnSpc>
              <a:spcBef>
                <a:spcPct val="20000"/>
              </a:spcBef>
              <a:buClr>
                <a:schemeClr val="tx1"/>
              </a:buClr>
              <a:buSzPct val="75000"/>
            </a:pPr>
            <a:endParaRPr lang="en-US" sz="1600"/>
          </a:p>
          <a:p>
            <a:pPr marL="742950" lvl="1" indent="-285750">
              <a:lnSpc>
                <a:spcPct val="80000"/>
              </a:lnSpc>
              <a:spcBef>
                <a:spcPct val="20000"/>
              </a:spcBef>
              <a:buClr>
                <a:schemeClr val="tx1"/>
              </a:buClr>
              <a:buSzPct val="75000"/>
            </a:pPr>
            <a:endParaRPr lang="en-US" sz="1600"/>
          </a:p>
          <a:p>
            <a:pPr marL="742950" lvl="1" indent="-285750">
              <a:lnSpc>
                <a:spcPct val="80000"/>
              </a:lnSpc>
              <a:spcBef>
                <a:spcPct val="20000"/>
              </a:spcBef>
              <a:buClr>
                <a:schemeClr val="tx1"/>
              </a:buClr>
              <a:buSzPct val="75000"/>
            </a:pPr>
            <a:endParaRPr lang="en-US" sz="1600"/>
          </a:p>
          <a:p>
            <a:pPr marL="742950" lvl="1" indent="-285750">
              <a:lnSpc>
                <a:spcPct val="80000"/>
              </a:lnSpc>
              <a:spcBef>
                <a:spcPct val="20000"/>
              </a:spcBef>
              <a:buClr>
                <a:schemeClr val="tx1"/>
              </a:buClr>
              <a:buSzPct val="75000"/>
            </a:pPr>
            <a:r>
              <a:rPr lang="en-US" sz="1600"/>
              <a:t>&lt;ImageView</a:t>
            </a:r>
          </a:p>
          <a:p>
            <a:pPr marL="742950" lvl="1" indent="-285750">
              <a:lnSpc>
                <a:spcPct val="80000"/>
              </a:lnSpc>
              <a:spcBef>
                <a:spcPct val="20000"/>
              </a:spcBef>
              <a:buClr>
                <a:schemeClr val="tx1"/>
              </a:buClr>
              <a:buSzPct val="75000"/>
            </a:pPr>
            <a:r>
              <a:rPr lang="en-US" sz="1600"/>
              <a:t>android:id="@+id/twoImgView" android:src="@drawable/two"</a:t>
            </a:r>
          </a:p>
          <a:p>
            <a:pPr marL="742950" lvl="1" indent="-285750">
              <a:lnSpc>
                <a:spcPct val="80000"/>
              </a:lnSpc>
              <a:spcBef>
                <a:spcPct val="20000"/>
              </a:spcBef>
              <a:buClr>
                <a:schemeClr val="tx1"/>
              </a:buClr>
              <a:buSzPct val="75000"/>
            </a:pPr>
            <a:r>
              <a:rPr lang="en-US" sz="1600"/>
              <a:t>android:scaleType="fitCenter"</a:t>
            </a:r>
          </a:p>
          <a:p>
            <a:pPr marL="742950" lvl="1" indent="-285750">
              <a:lnSpc>
                <a:spcPct val="80000"/>
              </a:lnSpc>
              <a:spcBef>
                <a:spcPct val="20000"/>
              </a:spcBef>
              <a:buClr>
                <a:schemeClr val="tx1"/>
              </a:buClr>
              <a:buSzPct val="75000"/>
            </a:pPr>
            <a:r>
              <a:rPr lang="en-US" sz="1600"/>
              <a:t>android:layout_width="fill_parent"</a:t>
            </a:r>
          </a:p>
          <a:p>
            <a:pPr marL="742950" lvl="1" indent="-285750">
              <a:lnSpc>
                <a:spcPct val="80000"/>
              </a:lnSpc>
              <a:spcBef>
                <a:spcPct val="20000"/>
              </a:spcBef>
              <a:buClr>
                <a:schemeClr val="tx1"/>
              </a:buClr>
              <a:buSzPct val="75000"/>
            </a:pPr>
            <a:r>
              <a:rPr lang="en-US" sz="1600"/>
              <a:t>android:layout_height="fill_parent"</a:t>
            </a:r>
          </a:p>
          <a:p>
            <a:pPr marL="742950" lvl="1" indent="-285750">
              <a:lnSpc>
                <a:spcPct val="80000"/>
              </a:lnSpc>
              <a:spcBef>
                <a:spcPct val="20000"/>
              </a:spcBef>
              <a:buClr>
                <a:schemeClr val="tx1"/>
              </a:buClr>
              <a:buSzPct val="75000"/>
            </a:pPr>
            <a:r>
              <a:rPr lang="en-US" sz="1600"/>
              <a:t>android:visibility="gone" /&gt;</a:t>
            </a:r>
          </a:p>
          <a:p>
            <a:pPr marL="457200" indent="-457200">
              <a:lnSpc>
                <a:spcPct val="80000"/>
              </a:lnSpc>
              <a:spcBef>
                <a:spcPct val="20000"/>
              </a:spcBef>
              <a:buClr>
                <a:schemeClr val="tx1"/>
              </a:buClr>
              <a:buSzPct val="75000"/>
              <a:buFont typeface="Wingdings" pitchFamily="2" charset="2"/>
              <a:buNone/>
            </a:pPr>
            <a:r>
              <a:rPr lang="en-US" sz="1600"/>
              <a:t>&lt;/FrameLayout&gt;</a:t>
            </a:r>
            <a:endParaRPr lang="en-US" sz="15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381000" y="762000"/>
            <a:ext cx="8229600" cy="639763"/>
          </a:xfrm>
        </p:spPr>
        <p:txBody>
          <a:bodyPr/>
          <a:lstStyle/>
          <a:p>
            <a:pPr algn="r" eaLnBrk="1" hangingPunct="1"/>
            <a:r>
              <a:rPr lang="en-US" sz="3200" smtClean="0"/>
              <a:t>Tab Layout</a:t>
            </a:r>
          </a:p>
        </p:txBody>
      </p:sp>
      <p:sp>
        <p:nvSpPr>
          <p:cNvPr id="83970" name="Content Placeholder 2"/>
          <p:cNvSpPr>
            <a:spLocks noGrp="1"/>
          </p:cNvSpPr>
          <p:nvPr>
            <p:ph idx="1"/>
          </p:nvPr>
        </p:nvSpPr>
        <p:spPr>
          <a:xfrm>
            <a:off x="457200" y="2286000"/>
            <a:ext cx="8229600" cy="3840163"/>
          </a:xfrm>
        </p:spPr>
        <p:txBody>
          <a:bodyPr/>
          <a:lstStyle/>
          <a:p>
            <a:pPr marL="457200" indent="-457200" eaLnBrk="1" hangingPunct="1"/>
            <a:r>
              <a:rPr lang="en-US" sz="2400" smtClean="0"/>
              <a:t>Đế tạo tab UI,cần sử dụng TabHost và</a:t>
            </a:r>
          </a:p>
          <a:p>
            <a:pPr marL="457200" indent="-457200" eaLnBrk="1" hangingPunct="1">
              <a:buFont typeface="Wingdings" pitchFamily="2" charset="2"/>
              <a:buNone/>
            </a:pPr>
            <a:r>
              <a:rPr lang="en-US" sz="2400" smtClean="0"/>
              <a:t>Tabwidget. TabHost là node gốc của Layout </a:t>
            </a:r>
          </a:p>
          <a:p>
            <a:pPr marL="457200" indent="-457200" eaLnBrk="1" hangingPunct="1">
              <a:buFont typeface="Wingdings" pitchFamily="2" charset="2"/>
              <a:buNone/>
            </a:pPr>
            <a:r>
              <a:rPr lang="en-US" sz="2400" smtClean="0"/>
              <a:t> chứa cả Tabwidget cho hiển thị tab và </a:t>
            </a:r>
          </a:p>
          <a:p>
            <a:pPr marL="457200" indent="-457200" eaLnBrk="1" hangingPunct="1">
              <a:buFont typeface="Wingdings" pitchFamily="2" charset="2"/>
              <a:buNone/>
            </a:pPr>
            <a:r>
              <a:rPr lang="en-US" sz="2400" smtClean="0"/>
              <a:t>FrameLayout để hiển thị nội dung.</a:t>
            </a:r>
            <a:br>
              <a:rPr lang="en-US" sz="2400" smtClean="0"/>
            </a:br>
            <a:endParaRPr lang="en-US" sz="2400" smtClean="0"/>
          </a:p>
        </p:txBody>
      </p:sp>
      <p:sp>
        <p:nvSpPr>
          <p:cNvPr id="83971" name="Date Placeholder 3"/>
          <p:cNvSpPr>
            <a:spLocks noGrp="1"/>
          </p:cNvSpPr>
          <p:nvPr>
            <p:ph type="dt" sz="quarter" idx="10"/>
          </p:nvPr>
        </p:nvSpPr>
        <p:spPr>
          <a:noFill/>
        </p:spPr>
        <p:txBody>
          <a:bodyPr/>
          <a:lstStyle/>
          <a:p>
            <a:fld id="{45240D94-54A8-4983-8E5A-2A3A3D2C8C90}" type="datetime1">
              <a:rPr lang="en-US" smtClean="0"/>
              <a:pPr/>
              <a:t>10/3/2011</a:t>
            </a:fld>
            <a:endParaRPr lang="en-US" smtClean="0"/>
          </a:p>
        </p:txBody>
      </p:sp>
      <p:sp>
        <p:nvSpPr>
          <p:cNvPr id="83972" name="Footer Placeholder 4"/>
          <p:cNvSpPr>
            <a:spLocks noGrp="1"/>
          </p:cNvSpPr>
          <p:nvPr>
            <p:ph type="ftr" sz="quarter" idx="11"/>
          </p:nvPr>
        </p:nvSpPr>
        <p:spPr>
          <a:noFill/>
        </p:spPr>
        <p:txBody>
          <a:bodyPr/>
          <a:lstStyle/>
          <a:p>
            <a:r>
              <a:rPr lang="en-US" smtClean="0"/>
              <a:t>Trung Tâm Tin Học - ĐH KHTN - ĐH QG TP.HCM</a:t>
            </a:r>
          </a:p>
        </p:txBody>
      </p:sp>
      <p:sp>
        <p:nvSpPr>
          <p:cNvPr id="83973" name="Slide Number Placeholder 5"/>
          <p:cNvSpPr>
            <a:spLocks noGrp="1"/>
          </p:cNvSpPr>
          <p:nvPr>
            <p:ph type="sldNum" sz="quarter" idx="12"/>
          </p:nvPr>
        </p:nvSpPr>
        <p:spPr>
          <a:noFill/>
        </p:spPr>
        <p:txBody>
          <a:bodyPr/>
          <a:lstStyle/>
          <a:p>
            <a:fld id="{D8107D75-EBD7-4C64-B972-2FD712EC43DA}" type="slidenum">
              <a:rPr lang="en-US" smtClean="0"/>
              <a:pPr/>
              <a:t>33</a:t>
            </a:fld>
            <a:endParaRPr lang="en-US" smtClean="0"/>
          </a:p>
        </p:txBody>
      </p:sp>
      <p:pic>
        <p:nvPicPr>
          <p:cNvPr id="7" name="Picture 6" descr="tablayout.png"/>
          <p:cNvPicPr>
            <a:picLocks noChangeAspect="1"/>
          </p:cNvPicPr>
          <p:nvPr/>
        </p:nvPicPr>
        <p:blipFill>
          <a:blip r:embed="rId3"/>
          <a:stretch>
            <a:fillRect/>
          </a:stretch>
        </p:blipFill>
        <p:spPr>
          <a:xfrm>
            <a:off x="6096000" y="3276600"/>
            <a:ext cx="2438400" cy="25146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a:xfrm>
            <a:off x="533400" y="762000"/>
            <a:ext cx="8229600" cy="639763"/>
          </a:xfrm>
        </p:spPr>
        <p:txBody>
          <a:bodyPr/>
          <a:lstStyle/>
          <a:p>
            <a:pPr algn="r" eaLnBrk="1" hangingPunct="1"/>
            <a:r>
              <a:rPr lang="en-US" sz="3200" smtClean="0"/>
              <a:t>Tab Layout</a:t>
            </a:r>
          </a:p>
        </p:txBody>
      </p:sp>
      <p:sp>
        <p:nvSpPr>
          <p:cNvPr id="3" name="Content Placeholder 2"/>
          <p:cNvSpPr>
            <a:spLocks noGrp="1"/>
          </p:cNvSpPr>
          <p:nvPr>
            <p:ph idx="1"/>
          </p:nvPr>
        </p:nvSpPr>
        <p:spPr>
          <a:xfrm>
            <a:off x="457200" y="2286000"/>
            <a:ext cx="8153400" cy="3840163"/>
          </a:xfrm>
        </p:spPr>
        <p:txBody>
          <a:bodyPr>
            <a:normAutofit/>
          </a:bodyPr>
          <a:lstStyle/>
          <a:p>
            <a:pPr marL="457200" indent="-457200" eaLnBrk="1" hangingPunct="1">
              <a:lnSpc>
                <a:spcPct val="80000"/>
              </a:lnSpc>
              <a:buFont typeface="Wingdings" pitchFamily="2" charset="2"/>
              <a:buNone/>
            </a:pPr>
            <a:r>
              <a:rPr lang="en-US" sz="1600" smtClean="0"/>
              <a:t>	&lt;TabHost xmlns:android="http://schemas.android.com/apk/res/android"</a:t>
            </a:r>
            <a:br>
              <a:rPr lang="en-US" sz="1600" smtClean="0"/>
            </a:br>
            <a:r>
              <a:rPr lang="en-US" sz="1600" smtClean="0"/>
              <a:t>    android:id="@android:id/tabhost"</a:t>
            </a:r>
            <a:br>
              <a:rPr lang="en-US" sz="1600" smtClean="0"/>
            </a:br>
            <a:r>
              <a:rPr lang="en-US" sz="1600" smtClean="0"/>
              <a:t>    android:layout_width="fill_parent"</a:t>
            </a:r>
            <a:br>
              <a:rPr lang="en-US" sz="1600" smtClean="0"/>
            </a:br>
            <a:r>
              <a:rPr lang="en-US" sz="1600" smtClean="0"/>
              <a:t>    android:layout_height="fill_parent"&gt;</a:t>
            </a:r>
            <a:br>
              <a:rPr lang="en-US" sz="1600" smtClean="0"/>
            </a:br>
            <a:r>
              <a:rPr lang="en-US" sz="1600" smtClean="0"/>
              <a:t>    &lt;LinearLayout</a:t>
            </a:r>
            <a:br>
              <a:rPr lang="en-US" sz="1600" smtClean="0"/>
            </a:br>
            <a:r>
              <a:rPr lang="en-US" sz="1600" smtClean="0"/>
              <a:t>        android:orientation="vertical"</a:t>
            </a:r>
            <a:br>
              <a:rPr lang="en-US" sz="1600" smtClean="0"/>
            </a:br>
            <a:r>
              <a:rPr lang="en-US" sz="1600" smtClean="0"/>
              <a:t>        android:layout_width="fill_parent"</a:t>
            </a:r>
            <a:br>
              <a:rPr lang="en-US" sz="1600" smtClean="0"/>
            </a:br>
            <a:r>
              <a:rPr lang="en-US" sz="1600" smtClean="0"/>
              <a:t>        android:layout_height="fill_parent"</a:t>
            </a:r>
            <a:br>
              <a:rPr lang="en-US" sz="1600" smtClean="0"/>
            </a:br>
            <a:r>
              <a:rPr lang="en-US" sz="1600" smtClean="0"/>
              <a:t>        android:padding="5dp"&gt;</a:t>
            </a:r>
            <a:br>
              <a:rPr lang="en-US" sz="1600" smtClean="0"/>
            </a:br>
            <a:r>
              <a:rPr lang="en-US" sz="1600" smtClean="0"/>
              <a:t>        &lt;TabWidget</a:t>
            </a:r>
            <a:br>
              <a:rPr lang="en-US" sz="1600" smtClean="0"/>
            </a:br>
            <a:r>
              <a:rPr lang="en-US" sz="1600" smtClean="0"/>
              <a:t>            android:id="@android:id/tabs"</a:t>
            </a:r>
            <a:br>
              <a:rPr lang="en-US" sz="1600" smtClean="0"/>
            </a:br>
            <a:r>
              <a:rPr lang="en-US" sz="1600" smtClean="0"/>
              <a:t>            android:layout_width="fill_parent"</a:t>
            </a:r>
            <a:br>
              <a:rPr lang="en-US" sz="1600" smtClean="0"/>
            </a:br>
            <a:r>
              <a:rPr lang="en-US" sz="1600" smtClean="0"/>
              <a:t>            android:layout_height="wrap_content" /&gt;</a:t>
            </a:r>
            <a:br>
              <a:rPr lang="en-US" sz="1600" smtClean="0"/>
            </a:br>
            <a:r>
              <a:rPr lang="en-US" sz="1600" smtClean="0"/>
              <a:t>        &lt;FrameLayout</a:t>
            </a:r>
            <a:br>
              <a:rPr lang="en-US" sz="1600" smtClean="0"/>
            </a:br>
            <a:r>
              <a:rPr lang="en-US" sz="1600" smtClean="0"/>
              <a:t>            android:id="@android:id/tabcontent"</a:t>
            </a:r>
            <a:br>
              <a:rPr lang="en-US" sz="1600" smtClean="0"/>
            </a:br>
            <a:r>
              <a:rPr lang="en-US" sz="1600" smtClean="0"/>
              <a:t>            android:layout_width="fill_parent"</a:t>
            </a:r>
            <a:br>
              <a:rPr lang="en-US" sz="1600" smtClean="0"/>
            </a:br>
            <a:r>
              <a:rPr lang="en-US" sz="1600" smtClean="0"/>
              <a:t>            android:layout_height="fill_parent"</a:t>
            </a:r>
            <a:br>
              <a:rPr lang="en-US" sz="1600" smtClean="0"/>
            </a:br>
            <a:r>
              <a:rPr lang="en-US" sz="1600" smtClean="0"/>
              <a:t>            android:padding="5dp" /&gt;</a:t>
            </a:r>
            <a:br>
              <a:rPr lang="en-US" sz="1600" smtClean="0"/>
            </a:br>
            <a:r>
              <a:rPr lang="en-US" sz="1600" smtClean="0"/>
              <a:t>    &lt;/LinearLayout&gt;</a:t>
            </a:r>
            <a:br>
              <a:rPr lang="en-US" sz="1600" smtClean="0"/>
            </a:br>
            <a:r>
              <a:rPr lang="en-US" sz="1600" smtClean="0"/>
              <a:t>&lt;/TabHost&gt;</a:t>
            </a:r>
          </a:p>
        </p:txBody>
      </p:sp>
      <p:sp>
        <p:nvSpPr>
          <p:cNvPr id="86019" name="Date Placeholder 3"/>
          <p:cNvSpPr>
            <a:spLocks noGrp="1"/>
          </p:cNvSpPr>
          <p:nvPr>
            <p:ph type="dt" sz="quarter" idx="10"/>
          </p:nvPr>
        </p:nvSpPr>
        <p:spPr>
          <a:noFill/>
        </p:spPr>
        <p:txBody>
          <a:bodyPr/>
          <a:lstStyle/>
          <a:p>
            <a:fld id="{3A7CAD97-0A64-4A58-8058-6B8ED0FCC5A4}" type="datetime1">
              <a:rPr lang="en-US" smtClean="0"/>
              <a:pPr/>
              <a:t>10/3/2011</a:t>
            </a:fld>
            <a:endParaRPr lang="en-US" smtClean="0"/>
          </a:p>
        </p:txBody>
      </p:sp>
      <p:sp>
        <p:nvSpPr>
          <p:cNvPr id="86020" name="Footer Placeholder 4"/>
          <p:cNvSpPr>
            <a:spLocks noGrp="1"/>
          </p:cNvSpPr>
          <p:nvPr>
            <p:ph type="ftr" sz="quarter" idx="11"/>
          </p:nvPr>
        </p:nvSpPr>
        <p:spPr>
          <a:noFill/>
        </p:spPr>
        <p:txBody>
          <a:bodyPr/>
          <a:lstStyle/>
          <a:p>
            <a:r>
              <a:rPr lang="en-US" smtClean="0"/>
              <a:t>Trung Tâm Tin Học - ĐH KHTN - ĐH QG TP.HCM</a:t>
            </a:r>
          </a:p>
        </p:txBody>
      </p:sp>
      <p:sp>
        <p:nvSpPr>
          <p:cNvPr id="86021" name="Slide Number Placeholder 5"/>
          <p:cNvSpPr>
            <a:spLocks noGrp="1"/>
          </p:cNvSpPr>
          <p:nvPr>
            <p:ph type="sldNum" sz="quarter" idx="12"/>
          </p:nvPr>
        </p:nvSpPr>
        <p:spPr>
          <a:noFill/>
        </p:spPr>
        <p:txBody>
          <a:bodyPr/>
          <a:lstStyle/>
          <a:p>
            <a:fld id="{B01F034C-391E-4E3E-A69D-4EF7462FB36A}" type="slidenum">
              <a:rPr lang="en-US" smtClean="0"/>
              <a:pPr/>
              <a:t>34</a:t>
            </a:fld>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a:xfrm>
            <a:off x="381000" y="762000"/>
            <a:ext cx="8229600" cy="639763"/>
          </a:xfrm>
        </p:spPr>
        <p:txBody>
          <a:bodyPr/>
          <a:lstStyle/>
          <a:p>
            <a:pPr algn="r" eaLnBrk="1" hangingPunct="1"/>
            <a:r>
              <a:rPr lang="en-US" sz="3200" smtClean="0"/>
              <a:t>Liên kết dữ liệu với AdapterView</a:t>
            </a:r>
          </a:p>
        </p:txBody>
      </p:sp>
      <p:sp>
        <p:nvSpPr>
          <p:cNvPr id="90114" name="Content Placeholder 2"/>
          <p:cNvSpPr>
            <a:spLocks noGrp="1"/>
          </p:cNvSpPr>
          <p:nvPr>
            <p:ph idx="1"/>
          </p:nvPr>
        </p:nvSpPr>
        <p:spPr>
          <a:xfrm>
            <a:off x="457200" y="2362200"/>
            <a:ext cx="8229600" cy="3763963"/>
          </a:xfrm>
        </p:spPr>
        <p:txBody>
          <a:bodyPr/>
          <a:lstStyle/>
          <a:p>
            <a:pPr marL="457200" indent="-457200" eaLnBrk="1" hangingPunct="1"/>
            <a:r>
              <a:rPr lang="en-US" sz="2000" smtClean="0"/>
              <a:t>AdapterView là lớp con của ViewGroup trong đó những View con được xác định bởi Adapter liên kết với dữ liệu</a:t>
            </a:r>
          </a:p>
          <a:p>
            <a:pPr marL="457200" indent="-457200" eaLnBrk="1" hangingPunct="1"/>
            <a:r>
              <a:rPr lang="en-US" sz="2000" smtClean="0"/>
              <a:t>Gallery,ListView,GridView,Spinner là lớp con của AdapterView</a:t>
            </a:r>
          </a:p>
          <a:p>
            <a:pPr marL="457200" indent="-457200" eaLnBrk="1" hangingPunct="1"/>
            <a:r>
              <a:rPr lang="en-US" sz="2000" smtClean="0"/>
              <a:t>Adaper là đối tượng Interface, như cầu nối giữa AdapterView với dữ liệu trong nó.</a:t>
            </a:r>
          </a:p>
          <a:p>
            <a:pPr marL="457200" indent="-457200" eaLnBrk="1" hangingPunct="1"/>
            <a:r>
              <a:rPr lang="en-US" sz="2000" smtClean="0"/>
              <a:t>Lớp thực thi của Adapter: BaseAdapter, ArrayAdapter, CussorAdapter, SimpleAdapter</a:t>
            </a:r>
          </a:p>
          <a:p>
            <a:pPr marL="457200" indent="-457200" eaLnBrk="1" hangingPunct="1"/>
            <a:r>
              <a:rPr lang="en-US" sz="2000" smtClean="0"/>
              <a:t>Đối tượng AdapterView có 2 trách nhiệm chính: </a:t>
            </a:r>
          </a:p>
          <a:p>
            <a:pPr marL="457200" indent="-457200" eaLnBrk="1" hangingPunct="1">
              <a:buFont typeface="Wingdings" pitchFamily="2" charset="2"/>
              <a:buChar char="q"/>
            </a:pPr>
            <a:r>
              <a:rPr lang="en-US" sz="2000" smtClean="0"/>
              <a:t>Đưa dữ liệu vào layout</a:t>
            </a:r>
          </a:p>
          <a:p>
            <a:pPr marL="457200" indent="-457200" eaLnBrk="1" hangingPunct="1">
              <a:buFont typeface="Wingdings" pitchFamily="2" charset="2"/>
              <a:buChar char="q"/>
            </a:pPr>
            <a:r>
              <a:rPr lang="en-US" sz="2000" smtClean="0"/>
              <a:t>Bắt sự kiện selection từ người dùng</a:t>
            </a:r>
          </a:p>
          <a:p>
            <a:pPr marL="457200" indent="-457200" eaLnBrk="1" hangingPunct="1"/>
            <a:endParaRPr lang="en-US" sz="2000" smtClean="0"/>
          </a:p>
        </p:txBody>
      </p:sp>
      <p:sp>
        <p:nvSpPr>
          <p:cNvPr id="90115" name="Date Placeholder 3"/>
          <p:cNvSpPr>
            <a:spLocks noGrp="1"/>
          </p:cNvSpPr>
          <p:nvPr>
            <p:ph type="dt" sz="quarter" idx="10"/>
          </p:nvPr>
        </p:nvSpPr>
        <p:spPr>
          <a:noFill/>
        </p:spPr>
        <p:txBody>
          <a:bodyPr/>
          <a:lstStyle/>
          <a:p>
            <a:fld id="{6A0C5F9C-AF68-44F4-A298-A2BC0D5DBBAB}" type="datetime1">
              <a:rPr lang="en-US" smtClean="0"/>
              <a:pPr/>
              <a:t>10/3/2011</a:t>
            </a:fld>
            <a:endParaRPr lang="en-US" smtClean="0"/>
          </a:p>
        </p:txBody>
      </p:sp>
      <p:sp>
        <p:nvSpPr>
          <p:cNvPr id="90116" name="Footer Placeholder 4"/>
          <p:cNvSpPr>
            <a:spLocks noGrp="1"/>
          </p:cNvSpPr>
          <p:nvPr>
            <p:ph type="ftr" sz="quarter" idx="11"/>
          </p:nvPr>
        </p:nvSpPr>
        <p:spPr>
          <a:noFill/>
        </p:spPr>
        <p:txBody>
          <a:bodyPr/>
          <a:lstStyle/>
          <a:p>
            <a:r>
              <a:rPr lang="en-US" smtClean="0"/>
              <a:t>Trung Tâm Tin Học - ĐH KHTN - ĐH QG TP.HCM</a:t>
            </a:r>
          </a:p>
        </p:txBody>
      </p:sp>
      <p:sp>
        <p:nvSpPr>
          <p:cNvPr id="90117" name="Slide Number Placeholder 5"/>
          <p:cNvSpPr>
            <a:spLocks noGrp="1"/>
          </p:cNvSpPr>
          <p:nvPr>
            <p:ph type="sldNum" sz="quarter" idx="12"/>
          </p:nvPr>
        </p:nvSpPr>
        <p:spPr>
          <a:noFill/>
        </p:spPr>
        <p:txBody>
          <a:bodyPr/>
          <a:lstStyle/>
          <a:p>
            <a:fld id="{705DA2DF-BE29-49CD-99CA-F8C82A517277}" type="slidenum">
              <a:rPr lang="en-US" smtClean="0"/>
              <a:pPr/>
              <a:t>35</a:t>
            </a:fld>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381000" y="762000"/>
            <a:ext cx="8229600" cy="639763"/>
          </a:xfrm>
        </p:spPr>
        <p:txBody>
          <a:bodyPr/>
          <a:lstStyle/>
          <a:p>
            <a:pPr marL="457200" indent="-457200" algn="r" eaLnBrk="1" hangingPunct="1"/>
            <a:r>
              <a:rPr lang="en-US" sz="3200" smtClean="0"/>
              <a:t>Đưa dữ liệu vào layout</a:t>
            </a:r>
          </a:p>
        </p:txBody>
      </p:sp>
      <p:sp>
        <p:nvSpPr>
          <p:cNvPr id="92162" name="Content Placeholder 2"/>
          <p:cNvSpPr>
            <a:spLocks noGrp="1"/>
          </p:cNvSpPr>
          <p:nvPr>
            <p:ph idx="1"/>
          </p:nvPr>
        </p:nvSpPr>
        <p:spPr>
          <a:xfrm>
            <a:off x="457200" y="2362200"/>
            <a:ext cx="8229600" cy="3763963"/>
          </a:xfrm>
        </p:spPr>
        <p:txBody>
          <a:bodyPr/>
          <a:lstStyle/>
          <a:p>
            <a:pPr marL="457200" indent="-457200" eaLnBrk="1" hangingPunct="1"/>
            <a:r>
              <a:rPr lang="en-US" sz="2000" smtClean="0"/>
              <a:t>Sử dụng ArrayAdapter:</a:t>
            </a:r>
          </a:p>
          <a:p>
            <a:pPr marL="457200" indent="-457200" eaLnBrk="1" hangingPunct="1">
              <a:buFont typeface="Wingdings" pitchFamily="2" charset="2"/>
              <a:buNone/>
            </a:pPr>
            <a:r>
              <a:rPr lang="en-US" sz="2000" smtClean="0"/>
              <a:t>	// Get a Spinner and bind it to an ArrayAdapter that </a:t>
            </a:r>
            <a:br>
              <a:rPr lang="en-US" sz="2000" smtClean="0"/>
            </a:br>
            <a:r>
              <a:rPr lang="en-US" sz="2000" smtClean="0"/>
              <a:t>// references a String array.</a:t>
            </a:r>
            <a:br>
              <a:rPr lang="en-US" sz="2000" smtClean="0"/>
            </a:br>
            <a:r>
              <a:rPr lang="en-US" sz="2000" smtClean="0"/>
              <a:t>Spinner s1 = (Spinner) findViewById(R.id.spinner1);</a:t>
            </a:r>
            <a:br>
              <a:rPr lang="en-US" sz="2000" smtClean="0"/>
            </a:br>
            <a:r>
              <a:rPr lang="en-US" sz="2000" smtClean="0"/>
              <a:t>ArrayAdapter adapter = ArrayAdapter.createFromResource(</a:t>
            </a:r>
            <a:br>
              <a:rPr lang="en-US" sz="2000" smtClean="0"/>
            </a:br>
            <a:r>
              <a:rPr lang="en-US" sz="2000" smtClean="0"/>
              <a:t>    this, R.array.colors, android.R.layout.simple_spinner_item);</a:t>
            </a:r>
            <a:br>
              <a:rPr lang="en-US" sz="2000" smtClean="0"/>
            </a:br>
            <a:r>
              <a:rPr lang="en-US" sz="2000" smtClean="0"/>
              <a:t>adapter.setDropDownViewResource(android.R.layout.simple_spinner_dropdown_item);</a:t>
            </a:r>
            <a:br>
              <a:rPr lang="en-US" sz="2000" smtClean="0"/>
            </a:br>
            <a:r>
              <a:rPr lang="en-US" sz="2000" smtClean="0"/>
              <a:t>s1.setAdapter(adapter);</a:t>
            </a:r>
            <a:br>
              <a:rPr lang="en-US" sz="2000" smtClean="0"/>
            </a:br>
            <a:endParaRPr lang="en-US" sz="2000" smtClean="0"/>
          </a:p>
        </p:txBody>
      </p:sp>
      <p:sp>
        <p:nvSpPr>
          <p:cNvPr id="92163" name="Date Placeholder 3"/>
          <p:cNvSpPr>
            <a:spLocks noGrp="1"/>
          </p:cNvSpPr>
          <p:nvPr>
            <p:ph type="dt" sz="quarter" idx="10"/>
          </p:nvPr>
        </p:nvSpPr>
        <p:spPr>
          <a:noFill/>
        </p:spPr>
        <p:txBody>
          <a:bodyPr/>
          <a:lstStyle/>
          <a:p>
            <a:fld id="{BE4B959B-09C9-4536-8C9B-B603F09F4CFA}" type="datetime1">
              <a:rPr lang="en-US" smtClean="0"/>
              <a:pPr/>
              <a:t>10/3/2011</a:t>
            </a:fld>
            <a:endParaRPr lang="en-US" smtClean="0"/>
          </a:p>
        </p:txBody>
      </p:sp>
      <p:sp>
        <p:nvSpPr>
          <p:cNvPr id="92164" name="Footer Placeholder 4"/>
          <p:cNvSpPr>
            <a:spLocks noGrp="1"/>
          </p:cNvSpPr>
          <p:nvPr>
            <p:ph type="ftr" sz="quarter" idx="11"/>
          </p:nvPr>
        </p:nvSpPr>
        <p:spPr>
          <a:noFill/>
        </p:spPr>
        <p:txBody>
          <a:bodyPr/>
          <a:lstStyle/>
          <a:p>
            <a:r>
              <a:rPr lang="en-US" smtClean="0"/>
              <a:t>Trung Tâm Tin Học - ĐH KHTN - ĐH QG TP.HCM</a:t>
            </a:r>
          </a:p>
        </p:txBody>
      </p:sp>
      <p:sp>
        <p:nvSpPr>
          <p:cNvPr id="92165" name="Slide Number Placeholder 5"/>
          <p:cNvSpPr>
            <a:spLocks noGrp="1"/>
          </p:cNvSpPr>
          <p:nvPr>
            <p:ph type="sldNum" sz="quarter" idx="12"/>
          </p:nvPr>
        </p:nvSpPr>
        <p:spPr>
          <a:noFill/>
        </p:spPr>
        <p:txBody>
          <a:bodyPr/>
          <a:lstStyle/>
          <a:p>
            <a:fld id="{14BD5799-439E-4514-9353-A9A49CFE3633}"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a:xfrm>
            <a:off x="609600" y="762000"/>
            <a:ext cx="8229600" cy="639763"/>
          </a:xfrm>
        </p:spPr>
        <p:txBody>
          <a:bodyPr/>
          <a:lstStyle/>
          <a:p>
            <a:pPr marL="457200" indent="-457200" algn="r" eaLnBrk="1" hangingPunct="1"/>
            <a:r>
              <a:rPr lang="en-US" sz="3200" smtClean="0"/>
              <a:t>Đưa dữ liệu vào layout</a:t>
            </a:r>
          </a:p>
        </p:txBody>
      </p:sp>
      <p:sp>
        <p:nvSpPr>
          <p:cNvPr id="3" name="Content Placeholder 2"/>
          <p:cNvSpPr>
            <a:spLocks noGrp="1"/>
          </p:cNvSpPr>
          <p:nvPr>
            <p:ph idx="1"/>
          </p:nvPr>
        </p:nvSpPr>
        <p:spPr>
          <a:xfrm>
            <a:off x="457200" y="2286000"/>
            <a:ext cx="8229600" cy="3840163"/>
          </a:xfrm>
        </p:spPr>
        <p:txBody>
          <a:bodyPr>
            <a:normAutofit/>
          </a:bodyPr>
          <a:lstStyle/>
          <a:p>
            <a:pPr marL="457200" indent="-457200" eaLnBrk="1" hangingPunct="1">
              <a:lnSpc>
                <a:spcPct val="80000"/>
              </a:lnSpc>
            </a:pPr>
            <a:r>
              <a:rPr lang="en-US" sz="1400" smtClean="0"/>
              <a:t>Sử dụng SimpleCursorAdapter:</a:t>
            </a:r>
          </a:p>
          <a:p>
            <a:pPr marL="457200" indent="-457200" eaLnBrk="1" hangingPunct="1">
              <a:lnSpc>
                <a:spcPct val="80000"/>
              </a:lnSpc>
              <a:buFont typeface="Wingdings" pitchFamily="2" charset="2"/>
              <a:buNone/>
            </a:pPr>
            <a:r>
              <a:rPr lang="en-US" sz="1400" smtClean="0"/>
              <a:t/>
            </a:r>
            <a:br>
              <a:rPr lang="en-US" sz="1400" smtClean="0"/>
            </a:br>
            <a:r>
              <a:rPr lang="en-US" sz="1400" smtClean="0"/>
              <a:t>private static String[] PROJECTION = new String[] {</a:t>
            </a:r>
            <a:br>
              <a:rPr lang="en-US" sz="1400" smtClean="0"/>
            </a:br>
            <a:r>
              <a:rPr lang="en-US" sz="1400" smtClean="0"/>
              <a:t>        People._ID, People.NAME</a:t>
            </a:r>
            <a:br>
              <a:rPr lang="en-US" sz="1400" smtClean="0"/>
            </a:br>
            <a:r>
              <a:rPr lang="en-US" sz="1400" smtClean="0"/>
              <a:t>    };</a:t>
            </a:r>
            <a:br>
              <a:rPr lang="en-US" sz="1400" smtClean="0"/>
            </a:br>
            <a:r>
              <a:rPr lang="en-US" sz="1400" smtClean="0"/>
              <a:t/>
            </a:r>
            <a:br>
              <a:rPr lang="en-US" sz="1400" smtClean="0"/>
            </a:br>
            <a:r>
              <a:rPr lang="en-US" sz="1400" smtClean="0"/>
              <a:t>Spinner s2 = (Spinner) findViewById(R.id.spinner2);</a:t>
            </a:r>
            <a:br>
              <a:rPr lang="en-US" sz="1400" smtClean="0"/>
            </a:br>
            <a:r>
              <a:rPr lang="en-US" sz="1400" smtClean="0"/>
              <a:t>Cursor cur = managedQuery(People.CONTENT_URI, PROJECTION, null, null);</a:t>
            </a:r>
            <a:br>
              <a:rPr lang="en-US" sz="1400" smtClean="0"/>
            </a:br>
            <a:r>
              <a:rPr lang="en-US" sz="1400" smtClean="0"/>
              <a:t>     </a:t>
            </a:r>
            <a:br>
              <a:rPr lang="en-US" sz="1400" smtClean="0"/>
            </a:br>
            <a:r>
              <a:rPr lang="en-US" sz="1400" smtClean="0"/>
              <a:t>SimpleCursorAdapter adapter2 = new SimpleCursorAdapter(this,</a:t>
            </a:r>
            <a:br>
              <a:rPr lang="en-US" sz="1400" smtClean="0"/>
            </a:br>
            <a:r>
              <a:rPr lang="en-US" sz="1400" smtClean="0"/>
              <a:t>    android.R.layout.simple_spinner_item, // Use a template</a:t>
            </a:r>
            <a:br>
              <a:rPr lang="en-US" sz="1400" smtClean="0"/>
            </a:br>
            <a:r>
              <a:rPr lang="en-US" sz="1400" smtClean="0"/>
              <a:t>                                          // that displays a</a:t>
            </a:r>
            <a:br>
              <a:rPr lang="en-US" sz="1400" smtClean="0"/>
            </a:br>
            <a:r>
              <a:rPr lang="en-US" sz="1400" smtClean="0"/>
              <a:t>                                          // text view</a:t>
            </a:r>
            <a:br>
              <a:rPr lang="en-US" sz="1400" smtClean="0"/>
            </a:br>
            <a:r>
              <a:rPr lang="en-US" sz="1400" smtClean="0"/>
              <a:t>    cur, // Give the cursor to the list adapter</a:t>
            </a:r>
            <a:br>
              <a:rPr lang="en-US" sz="1400" smtClean="0"/>
            </a:br>
            <a:r>
              <a:rPr lang="en-US" sz="1400" smtClean="0"/>
              <a:t>    new String[] {People.NAME}, // Map the NAME column in the</a:t>
            </a:r>
            <a:br>
              <a:rPr lang="en-US" sz="1400" smtClean="0"/>
            </a:br>
            <a:r>
              <a:rPr lang="en-US" sz="1400" smtClean="0"/>
              <a:t>                                         // people database to...</a:t>
            </a:r>
            <a:br>
              <a:rPr lang="en-US" sz="1400" smtClean="0"/>
            </a:br>
            <a:r>
              <a:rPr lang="en-US" sz="1400" smtClean="0"/>
              <a:t>    new int[] {android.R.id.text1}); // The "text1" view defined in</a:t>
            </a:r>
            <a:br>
              <a:rPr lang="en-US" sz="1400" smtClean="0"/>
            </a:br>
            <a:r>
              <a:rPr lang="en-US" sz="1400" smtClean="0"/>
              <a:t>                                     // the XML template</a:t>
            </a:r>
            <a:br>
              <a:rPr lang="en-US" sz="1400" smtClean="0"/>
            </a:br>
            <a:r>
              <a:rPr lang="en-US" sz="1400" smtClean="0"/>
              <a:t>                                         </a:t>
            </a:r>
            <a:br>
              <a:rPr lang="en-US" sz="1400" smtClean="0"/>
            </a:br>
            <a:r>
              <a:rPr lang="en-US" sz="1400" smtClean="0"/>
              <a:t>adapter2.setDropDownViewResource(android.R.layout.simple_spinner_dropdown_item);</a:t>
            </a:r>
            <a:br>
              <a:rPr lang="en-US" sz="1400" smtClean="0"/>
            </a:br>
            <a:r>
              <a:rPr lang="en-US" sz="1400" smtClean="0"/>
              <a:t>s2.setAdapter(adapter2);</a:t>
            </a:r>
            <a:r>
              <a:rPr lang="en-US" sz="1100" smtClean="0"/>
              <a:t/>
            </a:r>
            <a:br>
              <a:rPr lang="en-US" sz="1100" smtClean="0"/>
            </a:br>
            <a:r>
              <a:rPr lang="en-US" sz="1100" smtClean="0"/>
              <a:t/>
            </a:r>
            <a:br>
              <a:rPr lang="en-US" sz="1100" smtClean="0"/>
            </a:br>
            <a:endParaRPr lang="en-US" sz="1100" smtClean="0"/>
          </a:p>
        </p:txBody>
      </p:sp>
      <p:sp>
        <p:nvSpPr>
          <p:cNvPr id="94211" name="Date Placeholder 3"/>
          <p:cNvSpPr>
            <a:spLocks noGrp="1"/>
          </p:cNvSpPr>
          <p:nvPr>
            <p:ph type="dt" sz="quarter" idx="10"/>
          </p:nvPr>
        </p:nvSpPr>
        <p:spPr>
          <a:noFill/>
        </p:spPr>
        <p:txBody>
          <a:bodyPr/>
          <a:lstStyle/>
          <a:p>
            <a:fld id="{7DCD7E05-0FDA-424E-B666-02DD46BD3938}" type="datetime1">
              <a:rPr lang="en-US" smtClean="0"/>
              <a:pPr/>
              <a:t>10/3/2011</a:t>
            </a:fld>
            <a:endParaRPr lang="en-US" smtClean="0"/>
          </a:p>
        </p:txBody>
      </p:sp>
      <p:sp>
        <p:nvSpPr>
          <p:cNvPr id="94212" name="Footer Placeholder 4"/>
          <p:cNvSpPr>
            <a:spLocks noGrp="1"/>
          </p:cNvSpPr>
          <p:nvPr>
            <p:ph type="ftr" sz="quarter" idx="11"/>
          </p:nvPr>
        </p:nvSpPr>
        <p:spPr>
          <a:noFill/>
        </p:spPr>
        <p:txBody>
          <a:bodyPr/>
          <a:lstStyle/>
          <a:p>
            <a:r>
              <a:rPr lang="en-US" smtClean="0"/>
              <a:t>Trung Tâm Tin Học - ĐH KHTN - ĐH QG TP.HCM</a:t>
            </a:r>
          </a:p>
        </p:txBody>
      </p:sp>
      <p:sp>
        <p:nvSpPr>
          <p:cNvPr id="94213" name="Slide Number Placeholder 5"/>
          <p:cNvSpPr>
            <a:spLocks noGrp="1"/>
          </p:cNvSpPr>
          <p:nvPr>
            <p:ph type="sldNum" sz="quarter" idx="12"/>
          </p:nvPr>
        </p:nvSpPr>
        <p:spPr>
          <a:noFill/>
        </p:spPr>
        <p:txBody>
          <a:bodyPr/>
          <a:lstStyle/>
          <a:p>
            <a:fld id="{44762668-F402-463A-A5E3-9D6CDB41DB3F}" type="slidenum">
              <a:rPr lang="en-US" smtClean="0"/>
              <a:pPr/>
              <a:t>37</a:t>
            </a:fld>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a:xfrm>
            <a:off x="381000" y="762000"/>
            <a:ext cx="8229600" cy="639763"/>
          </a:xfrm>
        </p:spPr>
        <p:txBody>
          <a:bodyPr/>
          <a:lstStyle/>
          <a:p>
            <a:pPr marL="457200" indent="-457200" algn="r" eaLnBrk="1" hangingPunct="1"/>
            <a:r>
              <a:rPr lang="en-US" sz="3200" smtClean="0"/>
              <a:t>Bắt sự kiện từ người dùng</a:t>
            </a:r>
          </a:p>
        </p:txBody>
      </p:sp>
      <p:sp>
        <p:nvSpPr>
          <p:cNvPr id="3" name="Content Placeholder 2"/>
          <p:cNvSpPr>
            <a:spLocks noGrp="1"/>
          </p:cNvSpPr>
          <p:nvPr>
            <p:ph idx="1"/>
          </p:nvPr>
        </p:nvSpPr>
        <p:spPr>
          <a:xfrm>
            <a:off x="457200" y="2286000"/>
            <a:ext cx="8229600" cy="3840163"/>
          </a:xfrm>
        </p:spPr>
        <p:txBody>
          <a:bodyPr>
            <a:normAutofit/>
          </a:bodyPr>
          <a:lstStyle/>
          <a:p>
            <a:pPr lvl="1" eaLnBrk="1" hangingPunct="1">
              <a:lnSpc>
                <a:spcPct val="80000"/>
              </a:lnSpc>
              <a:buFontTx/>
              <a:buNone/>
            </a:pPr>
            <a:r>
              <a:rPr lang="en-US" sz="1800" smtClean="0"/>
              <a:t>	// Create a message handling object as an anonymous class.</a:t>
            </a:r>
            <a:br>
              <a:rPr lang="en-US" sz="1800" smtClean="0"/>
            </a:br>
            <a:r>
              <a:rPr lang="en-US" sz="1800" smtClean="0"/>
              <a:t>private OnItemClickListener mMessageClickedHandler = new 			OnItemClickListener() {</a:t>
            </a:r>
            <a:br>
              <a:rPr lang="en-US" sz="1800" smtClean="0"/>
            </a:br>
            <a:r>
              <a:rPr lang="en-US" sz="1800" smtClean="0"/>
              <a:t>    public void onItemClick(AdapterView parent, View v, </a:t>
            </a:r>
          </a:p>
          <a:p>
            <a:pPr lvl="1" eaLnBrk="1" hangingPunct="1">
              <a:lnSpc>
                <a:spcPct val="80000"/>
              </a:lnSpc>
              <a:buFontTx/>
              <a:buNone/>
            </a:pPr>
            <a:r>
              <a:rPr lang="en-US" sz="1800" smtClean="0"/>
              <a:t>					int position, long id)</a:t>
            </a:r>
            <a:br>
              <a:rPr lang="en-US" sz="1800" smtClean="0"/>
            </a:br>
            <a:r>
              <a:rPr lang="en-US" sz="1800" smtClean="0"/>
              <a:t>    {</a:t>
            </a:r>
            <a:br>
              <a:rPr lang="en-US" sz="1800" smtClean="0"/>
            </a:br>
            <a:r>
              <a:rPr lang="en-US" sz="1800" smtClean="0"/>
              <a:t>        // Display a messagebox.</a:t>
            </a:r>
            <a:br>
              <a:rPr lang="en-US" sz="1800" smtClean="0"/>
            </a:br>
            <a:r>
              <a:rPr lang="en-US" sz="1800" smtClean="0"/>
              <a:t>        Toast.makeText(mContext,"You've got an 				event",Toast.LENGTH_SHORT).show();</a:t>
            </a:r>
            <a:br>
              <a:rPr lang="en-US" sz="1800" smtClean="0"/>
            </a:br>
            <a:r>
              <a:rPr lang="en-US" sz="1800" smtClean="0"/>
              <a:t>    }</a:t>
            </a:r>
            <a:br>
              <a:rPr lang="en-US" sz="1800" smtClean="0"/>
            </a:br>
            <a:r>
              <a:rPr lang="en-US" sz="1800" smtClean="0"/>
              <a:t>};</a:t>
            </a:r>
            <a:br>
              <a:rPr lang="en-US" sz="1800" smtClean="0"/>
            </a:br>
            <a:r>
              <a:rPr lang="en-US" sz="1800" smtClean="0"/>
              <a:t/>
            </a:r>
            <a:br>
              <a:rPr lang="en-US" sz="1800" smtClean="0"/>
            </a:br>
            <a:r>
              <a:rPr lang="en-US" sz="1800" smtClean="0"/>
              <a:t>// Now hook into our object and set its onItemClickListener member</a:t>
            </a:r>
            <a:br>
              <a:rPr lang="en-US" sz="1800" smtClean="0"/>
            </a:br>
            <a:r>
              <a:rPr lang="en-US" sz="1800" smtClean="0"/>
              <a:t>// to our class handler object.</a:t>
            </a:r>
            <a:br>
              <a:rPr lang="en-US" sz="1800" smtClean="0"/>
            </a:br>
            <a:r>
              <a:rPr lang="en-US" sz="1800" smtClean="0"/>
              <a:t>mHistoryView = (ListView)findViewById(R.id.history);</a:t>
            </a:r>
            <a:br>
              <a:rPr lang="en-US" sz="1800" smtClean="0"/>
            </a:br>
            <a:r>
              <a:rPr lang="en-US" sz="1800" smtClean="0"/>
              <a:t>mHistoryView.setOnItemClickListener(mMessageClickedHandler);</a:t>
            </a:r>
          </a:p>
        </p:txBody>
      </p:sp>
      <p:sp>
        <p:nvSpPr>
          <p:cNvPr id="96259" name="Date Placeholder 3"/>
          <p:cNvSpPr>
            <a:spLocks noGrp="1"/>
          </p:cNvSpPr>
          <p:nvPr>
            <p:ph type="dt" sz="quarter" idx="10"/>
          </p:nvPr>
        </p:nvSpPr>
        <p:spPr>
          <a:noFill/>
        </p:spPr>
        <p:txBody>
          <a:bodyPr/>
          <a:lstStyle/>
          <a:p>
            <a:fld id="{AF81EE64-7317-40AA-BAB2-BCBA72EC547C}" type="datetime1">
              <a:rPr lang="en-US" smtClean="0"/>
              <a:pPr/>
              <a:t>10/3/2011</a:t>
            </a:fld>
            <a:endParaRPr lang="en-US" smtClean="0"/>
          </a:p>
        </p:txBody>
      </p:sp>
      <p:sp>
        <p:nvSpPr>
          <p:cNvPr id="96260" name="Footer Placeholder 4"/>
          <p:cNvSpPr>
            <a:spLocks noGrp="1"/>
          </p:cNvSpPr>
          <p:nvPr>
            <p:ph type="ftr" sz="quarter" idx="11"/>
          </p:nvPr>
        </p:nvSpPr>
        <p:spPr>
          <a:noFill/>
        </p:spPr>
        <p:txBody>
          <a:bodyPr/>
          <a:lstStyle/>
          <a:p>
            <a:r>
              <a:rPr lang="en-US" smtClean="0"/>
              <a:t>Trung Tâm Tin Học - ĐH KHTN - ĐH QG TP.HCM</a:t>
            </a:r>
          </a:p>
        </p:txBody>
      </p:sp>
      <p:sp>
        <p:nvSpPr>
          <p:cNvPr id="96261" name="Slide Number Placeholder 5"/>
          <p:cNvSpPr>
            <a:spLocks noGrp="1"/>
          </p:cNvSpPr>
          <p:nvPr>
            <p:ph type="sldNum" sz="quarter" idx="12"/>
          </p:nvPr>
        </p:nvSpPr>
        <p:spPr>
          <a:noFill/>
        </p:spPr>
        <p:txBody>
          <a:bodyPr/>
          <a:lstStyle/>
          <a:p>
            <a:fld id="{8B4EB338-C200-4597-9234-CDEA98937702}"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a:xfrm>
            <a:off x="457200" y="762000"/>
            <a:ext cx="8229600" cy="639763"/>
          </a:xfrm>
        </p:spPr>
        <p:txBody>
          <a:bodyPr/>
          <a:lstStyle/>
          <a:p>
            <a:pPr marL="457200" indent="-457200" algn="r" eaLnBrk="1" hangingPunct="1"/>
            <a:r>
              <a:rPr lang="en-US" sz="3200" smtClean="0"/>
              <a:t>Menus</a:t>
            </a:r>
          </a:p>
        </p:txBody>
      </p:sp>
      <p:sp>
        <p:nvSpPr>
          <p:cNvPr id="98306" name="Content Placeholder 2"/>
          <p:cNvSpPr>
            <a:spLocks noGrp="1"/>
          </p:cNvSpPr>
          <p:nvPr>
            <p:ph idx="1"/>
          </p:nvPr>
        </p:nvSpPr>
        <p:spPr>
          <a:xfrm>
            <a:off x="457200" y="2286000"/>
            <a:ext cx="8229600" cy="3840163"/>
          </a:xfrm>
        </p:spPr>
        <p:txBody>
          <a:bodyPr/>
          <a:lstStyle/>
          <a:p>
            <a:pPr marL="457200" indent="-457200" eaLnBrk="1" hangingPunct="1"/>
            <a:r>
              <a:rPr lang="en-US" sz="2400" smtClean="0"/>
              <a:t>Là phần quan trọng của giao diện người dùng, có 3 loại Menus</a:t>
            </a:r>
          </a:p>
          <a:p>
            <a:pPr marL="457200" indent="-457200" eaLnBrk="1" hangingPunct="1">
              <a:buFont typeface="Wingdings" pitchFamily="2" charset="2"/>
              <a:buChar char="q"/>
            </a:pPr>
            <a:r>
              <a:rPr lang="en-US" sz="2400" smtClean="0"/>
              <a:t>Options Menu</a:t>
            </a:r>
          </a:p>
          <a:p>
            <a:pPr marL="457200" indent="-457200" eaLnBrk="1" hangingPunct="1">
              <a:buFont typeface="Wingdings" pitchFamily="2" charset="2"/>
              <a:buChar char="q"/>
            </a:pPr>
            <a:r>
              <a:rPr lang="en-US" sz="2400" smtClean="0"/>
              <a:t>Context Menu</a:t>
            </a:r>
          </a:p>
          <a:p>
            <a:pPr marL="457200" indent="-457200" eaLnBrk="1" hangingPunct="1">
              <a:buFont typeface="Wingdings" pitchFamily="2" charset="2"/>
              <a:buChar char="q"/>
            </a:pPr>
            <a:r>
              <a:rPr lang="en-US" sz="2400" smtClean="0"/>
              <a:t>SubMenu</a:t>
            </a:r>
          </a:p>
        </p:txBody>
      </p:sp>
      <p:sp>
        <p:nvSpPr>
          <p:cNvPr id="98307" name="Date Placeholder 3"/>
          <p:cNvSpPr>
            <a:spLocks noGrp="1"/>
          </p:cNvSpPr>
          <p:nvPr>
            <p:ph type="dt" sz="quarter" idx="10"/>
          </p:nvPr>
        </p:nvSpPr>
        <p:spPr>
          <a:noFill/>
        </p:spPr>
        <p:txBody>
          <a:bodyPr/>
          <a:lstStyle/>
          <a:p>
            <a:fld id="{4F61F778-FC70-42D3-BCE1-E6D547757C49}" type="datetime1">
              <a:rPr lang="en-US" smtClean="0"/>
              <a:pPr/>
              <a:t>10/3/2011</a:t>
            </a:fld>
            <a:endParaRPr lang="en-US" smtClean="0"/>
          </a:p>
        </p:txBody>
      </p:sp>
      <p:sp>
        <p:nvSpPr>
          <p:cNvPr id="98308" name="Footer Placeholder 4"/>
          <p:cNvSpPr>
            <a:spLocks noGrp="1"/>
          </p:cNvSpPr>
          <p:nvPr>
            <p:ph type="ftr" sz="quarter" idx="11"/>
          </p:nvPr>
        </p:nvSpPr>
        <p:spPr>
          <a:noFill/>
        </p:spPr>
        <p:txBody>
          <a:bodyPr/>
          <a:lstStyle/>
          <a:p>
            <a:r>
              <a:rPr lang="en-US" smtClean="0"/>
              <a:t>Trung Tâm Tin Học - ĐH KHTN - ĐH QG TP.HCM</a:t>
            </a:r>
          </a:p>
        </p:txBody>
      </p:sp>
      <p:sp>
        <p:nvSpPr>
          <p:cNvPr id="98309" name="Slide Number Placeholder 5"/>
          <p:cNvSpPr>
            <a:spLocks noGrp="1"/>
          </p:cNvSpPr>
          <p:nvPr>
            <p:ph type="sldNum" sz="quarter" idx="12"/>
          </p:nvPr>
        </p:nvSpPr>
        <p:spPr>
          <a:noFill/>
        </p:spPr>
        <p:txBody>
          <a:bodyPr/>
          <a:lstStyle/>
          <a:p>
            <a:fld id="{D868C295-8D08-4ACE-A402-CEEC4DFAB3FA}" type="slidenum">
              <a:rPr lang="en-US" smtClean="0"/>
              <a:pPr/>
              <a:t>39</a:t>
            </a:fld>
            <a:endParaRPr lang="en-US" smtClean="0"/>
          </a:p>
        </p:txBody>
      </p:sp>
      <p:pic>
        <p:nvPicPr>
          <p:cNvPr id="1026" name="Picture 2" descr="C:\Users\anhbq\Desktop\Anh_pictures\Lession\1.png"/>
          <p:cNvPicPr>
            <a:picLocks noChangeAspect="1" noChangeArrowheads="1"/>
          </p:cNvPicPr>
          <p:nvPr/>
        </p:nvPicPr>
        <p:blipFill>
          <a:blip r:embed="rId3"/>
          <a:srcRect/>
          <a:stretch>
            <a:fillRect/>
          </a:stretch>
        </p:blipFill>
        <p:spPr bwMode="auto">
          <a:xfrm>
            <a:off x="3124200" y="2819400"/>
            <a:ext cx="5638800" cy="40386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457200" y="762000"/>
            <a:ext cx="8229600" cy="639763"/>
          </a:xfrm>
        </p:spPr>
        <p:txBody>
          <a:bodyPr/>
          <a:lstStyle/>
          <a:p>
            <a:pPr algn="r" eaLnBrk="1" hangingPunct="1"/>
            <a:r>
              <a:rPr lang="en-US" sz="3200" smtClean="0"/>
              <a:t>Layout</a:t>
            </a:r>
          </a:p>
        </p:txBody>
      </p:sp>
      <p:sp>
        <p:nvSpPr>
          <p:cNvPr id="3" name="Content Placeholder 2"/>
          <p:cNvSpPr>
            <a:spLocks noGrp="1"/>
          </p:cNvSpPr>
          <p:nvPr>
            <p:ph idx="1"/>
          </p:nvPr>
        </p:nvSpPr>
        <p:spPr>
          <a:xfrm>
            <a:off x="457200" y="2286000"/>
            <a:ext cx="8229600" cy="3840163"/>
          </a:xfrm>
        </p:spPr>
        <p:txBody>
          <a:bodyPr>
            <a:normAutofit fontScale="62500" lnSpcReduction="20000"/>
          </a:bodyPr>
          <a:lstStyle/>
          <a:p>
            <a:pPr marL="457200" indent="-457200" eaLnBrk="1" hangingPunct="1">
              <a:defRPr/>
            </a:pPr>
            <a:r>
              <a:rPr lang="en-US" sz="2400" dirty="0" err="1" smtClean="0"/>
              <a:t>Phương</a:t>
            </a:r>
            <a:r>
              <a:rPr lang="en-US" sz="2400" dirty="0" smtClean="0"/>
              <a:t> </a:t>
            </a:r>
            <a:r>
              <a:rPr lang="en-US" sz="2400" dirty="0" err="1" smtClean="0"/>
              <a:t>pháp</a:t>
            </a:r>
            <a:r>
              <a:rPr lang="en-US" sz="2400" dirty="0" smtClean="0"/>
              <a:t> </a:t>
            </a:r>
            <a:r>
              <a:rPr lang="en-US" sz="2400" dirty="0" err="1" smtClean="0"/>
              <a:t>phổ</a:t>
            </a:r>
            <a:r>
              <a:rPr lang="en-US" sz="2400" dirty="0" smtClean="0"/>
              <a:t> </a:t>
            </a:r>
            <a:r>
              <a:rPr lang="en-US" sz="2400" dirty="0" err="1" smtClean="0"/>
              <a:t>đơn</a:t>
            </a:r>
            <a:r>
              <a:rPr lang="en-US" sz="2400" dirty="0" smtClean="0"/>
              <a:t> </a:t>
            </a:r>
            <a:r>
              <a:rPr lang="en-US" sz="2400" dirty="0" err="1" smtClean="0"/>
              <a:t>giản</a:t>
            </a:r>
            <a:r>
              <a:rPr lang="en-US" sz="2400" dirty="0" smtClean="0"/>
              <a:t> </a:t>
            </a:r>
            <a:r>
              <a:rPr lang="en-US" sz="2400" dirty="0" err="1" smtClean="0"/>
              <a:t>là</a:t>
            </a:r>
            <a:r>
              <a:rPr lang="en-US" sz="2400" dirty="0" smtClean="0"/>
              <a:t> </a:t>
            </a:r>
            <a:r>
              <a:rPr lang="en-US" sz="2400" dirty="0" err="1" smtClean="0"/>
              <a:t>định</a:t>
            </a:r>
            <a:r>
              <a:rPr lang="en-US" sz="2400" dirty="0" smtClean="0"/>
              <a:t> </a:t>
            </a:r>
            <a:r>
              <a:rPr lang="en-US" sz="2400" dirty="0" err="1" smtClean="0"/>
              <a:t>nghĩa</a:t>
            </a:r>
            <a:r>
              <a:rPr lang="en-US" sz="2400" dirty="0" smtClean="0"/>
              <a:t> layout, </a:t>
            </a:r>
            <a:r>
              <a:rPr lang="en-US" sz="2400" dirty="0" err="1" smtClean="0"/>
              <a:t>biểu</a:t>
            </a:r>
            <a:r>
              <a:rPr lang="en-US" sz="2400" dirty="0" smtClean="0"/>
              <a:t> </a:t>
            </a:r>
            <a:r>
              <a:rPr lang="en-US" sz="2400" dirty="0" err="1" smtClean="0"/>
              <a:t>diễn</a:t>
            </a:r>
            <a:r>
              <a:rPr lang="en-US" sz="2400" dirty="0" smtClean="0"/>
              <a:t> </a:t>
            </a:r>
            <a:r>
              <a:rPr lang="en-US" sz="2400" dirty="0" err="1" smtClean="0"/>
              <a:t>theo</a:t>
            </a:r>
            <a:r>
              <a:rPr lang="en-US" sz="2400" dirty="0" smtClean="0"/>
              <a:t> </a:t>
            </a:r>
            <a:r>
              <a:rPr lang="en-US" sz="2400" dirty="0" err="1" smtClean="0"/>
              <a:t>Hệ</a:t>
            </a:r>
            <a:r>
              <a:rPr lang="en-US" sz="2400" dirty="0" smtClean="0"/>
              <a:t> </a:t>
            </a:r>
            <a:r>
              <a:rPr lang="en-US" sz="2400" dirty="0" err="1" smtClean="0"/>
              <a:t>thống</a:t>
            </a:r>
            <a:r>
              <a:rPr lang="en-US" sz="2400" dirty="0" smtClean="0"/>
              <a:t> </a:t>
            </a:r>
            <a:r>
              <a:rPr lang="en-US" sz="2400" dirty="0" err="1" smtClean="0"/>
              <a:t>cấp</a:t>
            </a:r>
            <a:r>
              <a:rPr lang="en-US" sz="2400" dirty="0" smtClean="0"/>
              <a:t> </a:t>
            </a:r>
            <a:r>
              <a:rPr lang="en-US" sz="2400" dirty="0" err="1" smtClean="0"/>
              <a:t>bậc</a:t>
            </a:r>
            <a:r>
              <a:rPr lang="en-US" sz="2400" dirty="0" smtClean="0"/>
              <a:t> View, </a:t>
            </a:r>
            <a:r>
              <a:rPr lang="en-US" sz="2400" dirty="0" err="1" smtClean="0"/>
              <a:t>sử</a:t>
            </a:r>
            <a:r>
              <a:rPr lang="en-US" sz="2400" dirty="0" smtClean="0"/>
              <a:t> </a:t>
            </a:r>
            <a:r>
              <a:rPr lang="en-US" sz="2400" dirty="0" err="1" smtClean="0"/>
              <a:t>dụng</a:t>
            </a:r>
            <a:r>
              <a:rPr lang="en-US" sz="2400" dirty="0" smtClean="0"/>
              <a:t> </a:t>
            </a:r>
            <a:r>
              <a:rPr lang="en-US" sz="2400" dirty="0" err="1" smtClean="0"/>
              <a:t>tập</a:t>
            </a:r>
            <a:r>
              <a:rPr lang="en-US" sz="2400" dirty="0" smtClean="0"/>
              <a:t> tin XML layout.</a:t>
            </a:r>
          </a:p>
          <a:p>
            <a:pPr marL="457200" indent="-457200" eaLnBrk="1" hangingPunct="1">
              <a:defRPr/>
            </a:pPr>
            <a:r>
              <a:rPr lang="en-US" sz="2400" dirty="0" err="1" smtClean="0"/>
              <a:t>Cấu</a:t>
            </a:r>
            <a:r>
              <a:rPr lang="en-US" sz="2400" dirty="0" smtClean="0"/>
              <a:t> </a:t>
            </a:r>
            <a:r>
              <a:rPr lang="en-US" sz="2400" dirty="0" err="1" smtClean="0"/>
              <a:t>trúc</a:t>
            </a:r>
            <a:r>
              <a:rPr lang="en-US" sz="2400" dirty="0" smtClean="0"/>
              <a:t> </a:t>
            </a:r>
            <a:r>
              <a:rPr lang="en-US" sz="2400" dirty="0" err="1" smtClean="0"/>
              <a:t>dễ</a:t>
            </a:r>
            <a:r>
              <a:rPr lang="en-US" sz="2400" dirty="0" smtClean="0"/>
              <a:t> </a:t>
            </a:r>
            <a:r>
              <a:rPr lang="en-US" sz="2400" dirty="0" err="1" smtClean="0"/>
              <a:t>hiểu</a:t>
            </a:r>
            <a:r>
              <a:rPr lang="en-US" sz="2400" dirty="0" smtClean="0"/>
              <a:t>, </a:t>
            </a:r>
            <a:r>
              <a:rPr lang="en-US" sz="2400" dirty="0" err="1" smtClean="0"/>
              <a:t>tương</a:t>
            </a:r>
            <a:r>
              <a:rPr lang="en-US" sz="2400" dirty="0" smtClean="0"/>
              <a:t> </a:t>
            </a:r>
            <a:r>
              <a:rPr lang="en-US" sz="2400" dirty="0" err="1" smtClean="0"/>
              <a:t>tự</a:t>
            </a:r>
            <a:r>
              <a:rPr lang="en-US" sz="2400" dirty="0" smtClean="0"/>
              <a:t> HTML</a:t>
            </a:r>
          </a:p>
          <a:p>
            <a:pPr marL="457200" indent="-457200" eaLnBrk="1" hangingPunct="1">
              <a:defRPr/>
            </a:pPr>
            <a:r>
              <a:rPr lang="en-US" sz="2400" dirty="0" err="1" smtClean="0"/>
              <a:t>Tên</a:t>
            </a:r>
            <a:r>
              <a:rPr lang="en-US" sz="2400" dirty="0" smtClean="0"/>
              <a:t> </a:t>
            </a:r>
            <a:r>
              <a:rPr lang="en-US" sz="2400" dirty="0" err="1" smtClean="0"/>
              <a:t>của</a:t>
            </a:r>
            <a:r>
              <a:rPr lang="en-US" sz="2400" dirty="0" smtClean="0"/>
              <a:t> </a:t>
            </a:r>
            <a:r>
              <a:rPr lang="en-US" sz="2400" dirty="0" err="1" smtClean="0"/>
              <a:t>thành</a:t>
            </a:r>
            <a:r>
              <a:rPr lang="en-US" sz="2400" dirty="0" smtClean="0"/>
              <a:t> </a:t>
            </a:r>
            <a:r>
              <a:rPr lang="en-US" sz="2400" dirty="0" err="1" smtClean="0"/>
              <a:t>phần</a:t>
            </a:r>
            <a:r>
              <a:rPr lang="en-US" sz="2400" dirty="0" smtClean="0"/>
              <a:t> XML </a:t>
            </a:r>
            <a:r>
              <a:rPr lang="en-US" sz="2400" dirty="0" err="1" smtClean="0"/>
              <a:t>tương</a:t>
            </a:r>
            <a:r>
              <a:rPr lang="en-US" sz="2400" dirty="0" smtClean="0"/>
              <a:t> </a:t>
            </a:r>
            <a:r>
              <a:rPr lang="en-US" sz="2400" dirty="0" err="1" smtClean="0"/>
              <a:t>ứng</a:t>
            </a:r>
            <a:r>
              <a:rPr lang="en-US" sz="2400" dirty="0" smtClean="0"/>
              <a:t> </a:t>
            </a:r>
            <a:r>
              <a:rPr lang="en-US" sz="2400" dirty="0" err="1" smtClean="0"/>
              <a:t>với</a:t>
            </a:r>
            <a:r>
              <a:rPr lang="en-US" sz="2400" dirty="0" smtClean="0"/>
              <a:t> </a:t>
            </a:r>
            <a:r>
              <a:rPr lang="en-US" sz="2400" dirty="0" err="1" smtClean="0"/>
              <a:t>lớp</a:t>
            </a:r>
            <a:r>
              <a:rPr lang="en-US" sz="2400" dirty="0" smtClean="0"/>
              <a:t> Java </a:t>
            </a:r>
            <a:r>
              <a:rPr lang="en-US" sz="2400" dirty="0" err="1" smtClean="0"/>
              <a:t>trong</a:t>
            </a:r>
            <a:r>
              <a:rPr lang="en-US" sz="2400" dirty="0" smtClean="0"/>
              <a:t> code.</a:t>
            </a:r>
          </a:p>
          <a:p>
            <a:pPr marL="457200" indent="-457200" eaLnBrk="1" hangingPunct="1">
              <a:defRPr/>
            </a:pPr>
            <a:r>
              <a:rPr lang="en-US" sz="2400" dirty="0" err="1" smtClean="0"/>
              <a:t>Ví</a:t>
            </a:r>
            <a:r>
              <a:rPr lang="en-US" sz="2400" dirty="0"/>
              <a:t> </a:t>
            </a:r>
            <a:r>
              <a:rPr lang="en-US" sz="2400" dirty="0" err="1" smtClean="0"/>
              <a:t>dụ</a:t>
            </a:r>
            <a:r>
              <a:rPr lang="en-US" sz="2400" dirty="0" smtClean="0"/>
              <a:t>: </a:t>
            </a:r>
          </a:p>
          <a:p>
            <a:pPr marL="457200" indent="-457200" eaLnBrk="1" hangingPunct="1">
              <a:buFont typeface="Wingdings" pitchFamily="2" charset="2"/>
              <a:buNone/>
              <a:defRPr/>
            </a:pPr>
            <a:r>
              <a:rPr lang="en-US" sz="2400" dirty="0" smtClean="0"/>
              <a:t>	&lt;?xml version="1.0" encoding="utf-8"?&gt;</a:t>
            </a:r>
            <a:br>
              <a:rPr lang="en-US" sz="2400" dirty="0" smtClean="0"/>
            </a:br>
            <a:r>
              <a:rPr lang="en-US" sz="2400" dirty="0" smtClean="0"/>
              <a:t>&lt;</a:t>
            </a:r>
            <a:r>
              <a:rPr lang="en-US" sz="2400" dirty="0" err="1" smtClean="0"/>
              <a:t>LinearLayout</a:t>
            </a:r>
            <a:r>
              <a:rPr lang="en-US" sz="2400" dirty="0" smtClean="0"/>
              <a:t> </a:t>
            </a:r>
            <a:r>
              <a:rPr lang="en-US" sz="2400" dirty="0" err="1" smtClean="0"/>
              <a:t>xmlns:android</a:t>
            </a:r>
            <a:r>
              <a:rPr lang="en-US" sz="2400" dirty="0" smtClean="0"/>
              <a:t>="http://schemas.android.com/apk/res/android"</a:t>
            </a:r>
            <a:br>
              <a:rPr lang="en-US" sz="2400" dirty="0" smtClean="0"/>
            </a:br>
            <a:r>
              <a:rPr lang="en-US" sz="2400" dirty="0" smtClean="0"/>
              <a:t>              </a:t>
            </a:r>
            <a:r>
              <a:rPr lang="en-US" sz="2400" dirty="0" err="1" smtClean="0"/>
              <a:t>android:layout_width</a:t>
            </a:r>
            <a:r>
              <a:rPr lang="en-US" sz="2400" dirty="0" smtClean="0"/>
              <a:t>="</a:t>
            </a:r>
            <a:r>
              <a:rPr lang="en-US" sz="2400" dirty="0" err="1" smtClean="0"/>
              <a:t>fill_parent</a:t>
            </a:r>
            <a:r>
              <a:rPr lang="en-US" sz="2400" dirty="0" smtClean="0"/>
              <a:t>" </a:t>
            </a:r>
            <a:br>
              <a:rPr lang="en-US" sz="2400" dirty="0" smtClean="0"/>
            </a:br>
            <a:r>
              <a:rPr lang="en-US" sz="2400" dirty="0" smtClean="0"/>
              <a:t>              </a:t>
            </a:r>
            <a:r>
              <a:rPr lang="en-US" sz="2400" dirty="0" err="1" smtClean="0"/>
              <a:t>android:layout_height</a:t>
            </a:r>
            <a:r>
              <a:rPr lang="en-US" sz="2400" dirty="0" smtClean="0"/>
              <a:t>="</a:t>
            </a:r>
            <a:r>
              <a:rPr lang="en-US" sz="2400" dirty="0" err="1" smtClean="0"/>
              <a:t>fill_parent</a:t>
            </a:r>
            <a:r>
              <a:rPr lang="en-US" sz="2400" dirty="0" smtClean="0"/>
              <a:t>"</a:t>
            </a:r>
            <a:br>
              <a:rPr lang="en-US" sz="2400" dirty="0" smtClean="0"/>
            </a:br>
            <a:r>
              <a:rPr lang="en-US" sz="2400" dirty="0" smtClean="0"/>
              <a:t>              </a:t>
            </a:r>
            <a:r>
              <a:rPr lang="en-US" sz="2400" dirty="0" err="1" smtClean="0"/>
              <a:t>android:orientation</a:t>
            </a:r>
            <a:r>
              <a:rPr lang="en-US" sz="2400" dirty="0" smtClean="0"/>
              <a:t>="vertical" &gt;</a:t>
            </a:r>
            <a:br>
              <a:rPr lang="en-US" sz="2400" dirty="0" smtClean="0"/>
            </a:br>
            <a:r>
              <a:rPr lang="en-US" sz="2400" dirty="0" smtClean="0"/>
              <a:t>    &lt;</a:t>
            </a:r>
            <a:r>
              <a:rPr lang="en-US" sz="2400" dirty="0" err="1" smtClean="0"/>
              <a:t>TextView</a:t>
            </a:r>
            <a:r>
              <a:rPr lang="en-US" sz="2400" dirty="0" smtClean="0"/>
              <a:t> </a:t>
            </a:r>
            <a:r>
              <a:rPr lang="en-US" sz="2400" dirty="0" err="1" smtClean="0"/>
              <a:t>android:id</a:t>
            </a:r>
            <a:r>
              <a:rPr lang="en-US" sz="2400" dirty="0" smtClean="0"/>
              <a:t>="@+id/text"</a:t>
            </a:r>
            <a:br>
              <a:rPr lang="en-US" sz="2400" dirty="0" smtClean="0"/>
            </a:br>
            <a:r>
              <a:rPr lang="en-US" sz="2400" dirty="0" smtClean="0"/>
              <a:t>              </a:t>
            </a:r>
            <a:r>
              <a:rPr lang="en-US" sz="2400" dirty="0" err="1" smtClean="0"/>
              <a:t>android:layout_width</a:t>
            </a:r>
            <a:r>
              <a:rPr lang="en-US" sz="2400" dirty="0" smtClean="0"/>
              <a:t>="</a:t>
            </a:r>
            <a:r>
              <a:rPr lang="en-US" sz="2400" dirty="0" err="1" smtClean="0"/>
              <a:t>wrap_content</a:t>
            </a:r>
            <a:r>
              <a:rPr lang="en-US" sz="2400" dirty="0" smtClean="0"/>
              <a:t>"</a:t>
            </a:r>
            <a:br>
              <a:rPr lang="en-US" sz="2400" dirty="0" smtClean="0"/>
            </a:br>
            <a:r>
              <a:rPr lang="en-US" sz="2400" dirty="0" smtClean="0"/>
              <a:t>              </a:t>
            </a:r>
            <a:r>
              <a:rPr lang="en-US" sz="2400" dirty="0" err="1" smtClean="0"/>
              <a:t>android:layout_height</a:t>
            </a:r>
            <a:r>
              <a:rPr lang="en-US" sz="2400" dirty="0" smtClean="0"/>
              <a:t>="</a:t>
            </a:r>
            <a:r>
              <a:rPr lang="en-US" sz="2400" dirty="0" err="1" smtClean="0"/>
              <a:t>wrap_content</a:t>
            </a:r>
            <a:r>
              <a:rPr lang="en-US" sz="2400" dirty="0" smtClean="0"/>
              <a:t>"</a:t>
            </a:r>
            <a:br>
              <a:rPr lang="en-US" sz="2400" dirty="0" smtClean="0"/>
            </a:br>
            <a:r>
              <a:rPr lang="en-US" sz="2400" dirty="0" smtClean="0"/>
              <a:t>              </a:t>
            </a:r>
            <a:r>
              <a:rPr lang="en-US" sz="2400" dirty="0" err="1" smtClean="0"/>
              <a:t>android:text</a:t>
            </a:r>
            <a:r>
              <a:rPr lang="en-US" sz="2400" dirty="0" smtClean="0"/>
              <a:t>="Hello, I am a </a:t>
            </a:r>
            <a:r>
              <a:rPr lang="en-US" sz="2400" dirty="0" err="1" smtClean="0"/>
              <a:t>TextView</a:t>
            </a:r>
            <a:r>
              <a:rPr lang="en-US" sz="2400" dirty="0" smtClean="0"/>
              <a:t>" /&gt;</a:t>
            </a:r>
            <a:br>
              <a:rPr lang="en-US" sz="2400" dirty="0" smtClean="0"/>
            </a:br>
            <a:r>
              <a:rPr lang="en-US" sz="2400" dirty="0" smtClean="0"/>
              <a:t>    &lt;Button </a:t>
            </a:r>
            <a:r>
              <a:rPr lang="en-US" sz="2400" dirty="0" err="1" smtClean="0"/>
              <a:t>android:id</a:t>
            </a:r>
            <a:r>
              <a:rPr lang="en-US" sz="2400" dirty="0" smtClean="0"/>
              <a:t>="@+id/button"</a:t>
            </a:r>
            <a:br>
              <a:rPr lang="en-US" sz="2400" dirty="0" smtClean="0"/>
            </a:br>
            <a:r>
              <a:rPr lang="en-US" sz="2400" dirty="0" smtClean="0"/>
              <a:t>            </a:t>
            </a:r>
            <a:r>
              <a:rPr lang="en-US" sz="2400" dirty="0" err="1" smtClean="0"/>
              <a:t>android:layout_width</a:t>
            </a:r>
            <a:r>
              <a:rPr lang="en-US" sz="2400" dirty="0" smtClean="0"/>
              <a:t>="</a:t>
            </a:r>
            <a:r>
              <a:rPr lang="en-US" sz="2400" dirty="0" err="1" smtClean="0"/>
              <a:t>wrap_content</a:t>
            </a:r>
            <a:r>
              <a:rPr lang="en-US" sz="2400" dirty="0" smtClean="0"/>
              <a:t>"</a:t>
            </a:r>
            <a:br>
              <a:rPr lang="en-US" sz="2400" dirty="0" smtClean="0"/>
            </a:br>
            <a:r>
              <a:rPr lang="en-US" sz="2400" dirty="0" smtClean="0"/>
              <a:t>            </a:t>
            </a:r>
            <a:r>
              <a:rPr lang="en-US" sz="2400" dirty="0" err="1" smtClean="0"/>
              <a:t>android:layout_height</a:t>
            </a:r>
            <a:r>
              <a:rPr lang="en-US" sz="2400" dirty="0" smtClean="0"/>
              <a:t>="</a:t>
            </a:r>
            <a:r>
              <a:rPr lang="en-US" sz="2400" dirty="0" err="1" smtClean="0"/>
              <a:t>wrap_content</a:t>
            </a:r>
            <a:r>
              <a:rPr lang="en-US" sz="2400" dirty="0" smtClean="0"/>
              <a:t>"</a:t>
            </a:r>
            <a:br>
              <a:rPr lang="en-US" sz="2400" dirty="0" smtClean="0"/>
            </a:br>
            <a:r>
              <a:rPr lang="en-US" sz="2400" dirty="0" smtClean="0"/>
              <a:t>            </a:t>
            </a:r>
            <a:r>
              <a:rPr lang="en-US" sz="2400" dirty="0" err="1" smtClean="0"/>
              <a:t>android:text</a:t>
            </a:r>
            <a:r>
              <a:rPr lang="en-US" sz="2400" dirty="0" smtClean="0"/>
              <a:t>="Hello, I am a Button" /&gt;</a:t>
            </a:r>
            <a:br>
              <a:rPr lang="en-US" sz="2400" dirty="0" smtClean="0"/>
            </a:br>
            <a:r>
              <a:rPr lang="en-US" sz="2400" dirty="0" smtClean="0"/>
              <a:t>&lt;/</a:t>
            </a:r>
            <a:r>
              <a:rPr lang="en-US" sz="2400" dirty="0" err="1" smtClean="0"/>
              <a:t>LinearLayout</a:t>
            </a:r>
            <a:r>
              <a:rPr lang="en-US" sz="2400" dirty="0" smtClean="0"/>
              <a:t>&gt;</a:t>
            </a:r>
          </a:p>
        </p:txBody>
      </p:sp>
      <p:sp>
        <p:nvSpPr>
          <p:cNvPr id="20483" name="Date Placeholder 3"/>
          <p:cNvSpPr>
            <a:spLocks noGrp="1"/>
          </p:cNvSpPr>
          <p:nvPr>
            <p:ph type="dt" sz="quarter" idx="10"/>
          </p:nvPr>
        </p:nvSpPr>
        <p:spPr>
          <a:noFill/>
        </p:spPr>
        <p:txBody>
          <a:bodyPr/>
          <a:lstStyle/>
          <a:p>
            <a:fld id="{73674FD1-3BAD-4389-9E17-A0B4F2857F4C}" type="datetime1">
              <a:rPr lang="en-US" smtClean="0"/>
              <a:pPr/>
              <a:t>10/3/2011</a:t>
            </a:fld>
            <a:endParaRPr lang="en-US" smtClean="0"/>
          </a:p>
        </p:txBody>
      </p:sp>
      <p:sp>
        <p:nvSpPr>
          <p:cNvPr id="20484" name="Footer Placeholder 4"/>
          <p:cNvSpPr>
            <a:spLocks noGrp="1"/>
          </p:cNvSpPr>
          <p:nvPr>
            <p:ph type="ftr" sz="quarter" idx="11"/>
          </p:nvPr>
        </p:nvSpPr>
        <p:spPr>
          <a:noFill/>
        </p:spPr>
        <p:txBody>
          <a:bodyPr/>
          <a:lstStyle/>
          <a:p>
            <a:r>
              <a:rPr lang="en-US" smtClean="0"/>
              <a:t>Trung Tâm Tin Học - ĐH KHTN - ĐH QG TP.HCM</a:t>
            </a:r>
          </a:p>
        </p:txBody>
      </p:sp>
      <p:sp>
        <p:nvSpPr>
          <p:cNvPr id="20485" name="Slide Number Placeholder 5"/>
          <p:cNvSpPr>
            <a:spLocks noGrp="1"/>
          </p:cNvSpPr>
          <p:nvPr>
            <p:ph type="sldNum" sz="quarter" idx="12"/>
          </p:nvPr>
        </p:nvSpPr>
        <p:spPr>
          <a:noFill/>
        </p:spPr>
        <p:txBody>
          <a:bodyPr/>
          <a:lstStyle/>
          <a:p>
            <a:fld id="{7EEAB15E-F010-4ADA-B61F-636A3344B736}" type="slidenum">
              <a:rPr lang="en-US" smtClean="0"/>
              <a:pPr/>
              <a:t>4</a:t>
            </a:fld>
            <a:endParaRPr lang="en-US"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a:xfrm>
            <a:off x="381000" y="762000"/>
            <a:ext cx="8229600" cy="639763"/>
          </a:xfrm>
        </p:spPr>
        <p:txBody>
          <a:bodyPr/>
          <a:lstStyle/>
          <a:p>
            <a:pPr marL="457200" indent="-457200" algn="r" eaLnBrk="1" hangingPunct="1"/>
            <a:r>
              <a:rPr lang="en-US" sz="3200" smtClean="0"/>
              <a:t>Option Menu</a:t>
            </a:r>
          </a:p>
        </p:txBody>
      </p:sp>
      <p:sp>
        <p:nvSpPr>
          <p:cNvPr id="3" name="Content Placeholder 2"/>
          <p:cNvSpPr>
            <a:spLocks noGrp="1"/>
          </p:cNvSpPr>
          <p:nvPr>
            <p:ph idx="1"/>
          </p:nvPr>
        </p:nvSpPr>
        <p:spPr>
          <a:xfrm>
            <a:off x="457200" y="2286000"/>
            <a:ext cx="8229600" cy="3840163"/>
          </a:xfrm>
        </p:spPr>
        <p:txBody>
          <a:bodyPr>
            <a:normAutofit/>
          </a:bodyPr>
          <a:lstStyle/>
          <a:p>
            <a:pPr marL="457200" indent="-457200" eaLnBrk="1" hangingPunct="1">
              <a:lnSpc>
                <a:spcPct val="80000"/>
              </a:lnSpc>
            </a:pPr>
            <a:r>
              <a:rPr lang="en-US" sz="1900" smtClean="0"/>
              <a:t>Tạo Options Menu, gọi phương thức override từ Activity</a:t>
            </a:r>
          </a:p>
          <a:p>
            <a:pPr lvl="1" eaLnBrk="1" hangingPunct="1">
              <a:lnSpc>
                <a:spcPct val="80000"/>
              </a:lnSpc>
              <a:buFontTx/>
              <a:buNone/>
            </a:pPr>
            <a:r>
              <a:rPr lang="en-US" sz="1700" smtClean="0"/>
              <a:t>	@Override</a:t>
            </a:r>
            <a:br>
              <a:rPr lang="en-US" sz="1700" smtClean="0"/>
            </a:br>
            <a:r>
              <a:rPr lang="en-US" sz="1700" smtClean="0"/>
              <a:t>public boolean onCreateOptionsMenu(Menu menu) {</a:t>
            </a:r>
            <a:br>
              <a:rPr lang="en-US" sz="1700" smtClean="0"/>
            </a:br>
            <a:r>
              <a:rPr lang="en-US" sz="1700" smtClean="0"/>
              <a:t>    MenuInflater inflater = getMenuInflater();</a:t>
            </a:r>
            <a:br>
              <a:rPr lang="en-US" sz="1700" smtClean="0"/>
            </a:br>
            <a:r>
              <a:rPr lang="en-US" sz="1700" smtClean="0"/>
              <a:t>    inflater.inflate(R.menu.game_menu, menu);</a:t>
            </a:r>
            <a:br>
              <a:rPr lang="en-US" sz="1700" smtClean="0"/>
            </a:br>
            <a:r>
              <a:rPr lang="en-US" sz="1700" smtClean="0"/>
              <a:t>    return true;</a:t>
            </a:r>
            <a:br>
              <a:rPr lang="en-US" sz="1700" smtClean="0"/>
            </a:br>
            <a:r>
              <a:rPr lang="en-US" sz="1700" smtClean="0"/>
              <a:t>}</a:t>
            </a:r>
          </a:p>
          <a:p>
            <a:pPr marL="457200" indent="-457200" eaLnBrk="1" hangingPunct="1">
              <a:lnSpc>
                <a:spcPct val="80000"/>
              </a:lnSpc>
            </a:pPr>
            <a:r>
              <a:rPr lang="en-US" sz="1900" smtClean="0"/>
              <a:t>Hoạt động của người dùng trên Menu</a:t>
            </a:r>
          </a:p>
          <a:p>
            <a:pPr lvl="1" eaLnBrk="1" hangingPunct="1">
              <a:lnSpc>
                <a:spcPct val="80000"/>
              </a:lnSpc>
              <a:buFontTx/>
              <a:buNone/>
            </a:pPr>
            <a:r>
              <a:rPr lang="en-US" sz="1700" smtClean="0"/>
              <a:t>	@Override</a:t>
            </a:r>
            <a:br>
              <a:rPr lang="en-US" sz="1700" smtClean="0"/>
            </a:br>
            <a:r>
              <a:rPr lang="en-US" sz="1700" smtClean="0"/>
              <a:t>public boolean onOptionsItemSelected(MenuItem item) {</a:t>
            </a:r>
            <a:br>
              <a:rPr lang="en-US" sz="1700" smtClean="0"/>
            </a:br>
            <a:r>
              <a:rPr lang="en-US" sz="1700" smtClean="0"/>
              <a:t>    // Handle item selection</a:t>
            </a:r>
            <a:br>
              <a:rPr lang="en-US" sz="1700" smtClean="0"/>
            </a:br>
            <a:r>
              <a:rPr lang="en-US" sz="1700" smtClean="0"/>
              <a:t>    switch (item.getItemId()) {</a:t>
            </a:r>
            <a:br>
              <a:rPr lang="en-US" sz="1700" smtClean="0"/>
            </a:br>
            <a:r>
              <a:rPr lang="en-US" sz="1700" smtClean="0"/>
              <a:t>    case R.id.new_game:</a:t>
            </a:r>
            <a:br>
              <a:rPr lang="en-US" sz="1700" smtClean="0"/>
            </a:br>
            <a:r>
              <a:rPr lang="en-US" sz="1700" smtClean="0"/>
              <a:t>        return true;</a:t>
            </a:r>
            <a:br>
              <a:rPr lang="en-US" sz="1700" smtClean="0"/>
            </a:br>
            <a:r>
              <a:rPr lang="en-US" sz="1700" smtClean="0"/>
              <a:t>    case R.id.help:</a:t>
            </a:r>
            <a:br>
              <a:rPr lang="en-US" sz="1700" smtClean="0"/>
            </a:br>
            <a:r>
              <a:rPr lang="en-US" sz="1700" smtClean="0"/>
              <a:t>        return true;</a:t>
            </a:r>
            <a:br>
              <a:rPr lang="en-US" sz="1700" smtClean="0"/>
            </a:br>
            <a:r>
              <a:rPr lang="en-US" sz="1700" smtClean="0"/>
              <a:t>    default:</a:t>
            </a:r>
            <a:br>
              <a:rPr lang="en-US" sz="1700" smtClean="0"/>
            </a:br>
            <a:r>
              <a:rPr lang="en-US" sz="1700" smtClean="0"/>
              <a:t>        return super.onOptionsItemSelected(item);</a:t>
            </a:r>
            <a:br>
              <a:rPr lang="en-US" sz="1700" smtClean="0"/>
            </a:br>
            <a:r>
              <a:rPr lang="en-US" sz="1700" smtClean="0"/>
              <a:t>    }</a:t>
            </a:r>
            <a:br>
              <a:rPr lang="en-US" sz="1700" smtClean="0"/>
            </a:br>
            <a:r>
              <a:rPr lang="en-US" sz="1700" smtClean="0"/>
              <a:t>}</a:t>
            </a:r>
          </a:p>
        </p:txBody>
      </p:sp>
      <p:sp>
        <p:nvSpPr>
          <p:cNvPr id="100355" name="Date Placeholder 3"/>
          <p:cNvSpPr>
            <a:spLocks noGrp="1"/>
          </p:cNvSpPr>
          <p:nvPr>
            <p:ph type="dt" sz="quarter" idx="10"/>
          </p:nvPr>
        </p:nvSpPr>
        <p:spPr>
          <a:noFill/>
        </p:spPr>
        <p:txBody>
          <a:bodyPr/>
          <a:lstStyle/>
          <a:p>
            <a:fld id="{AACC934C-17BA-4016-B4CD-989F1C9EE326}" type="datetime1">
              <a:rPr lang="en-US" smtClean="0"/>
              <a:pPr/>
              <a:t>10/3/2011</a:t>
            </a:fld>
            <a:endParaRPr lang="en-US" smtClean="0"/>
          </a:p>
        </p:txBody>
      </p:sp>
      <p:sp>
        <p:nvSpPr>
          <p:cNvPr id="100356" name="Footer Placeholder 4"/>
          <p:cNvSpPr>
            <a:spLocks noGrp="1"/>
          </p:cNvSpPr>
          <p:nvPr>
            <p:ph type="ftr" sz="quarter" idx="11"/>
          </p:nvPr>
        </p:nvSpPr>
        <p:spPr>
          <a:noFill/>
        </p:spPr>
        <p:txBody>
          <a:bodyPr/>
          <a:lstStyle/>
          <a:p>
            <a:r>
              <a:rPr lang="en-US" smtClean="0"/>
              <a:t>Trung Tâm Tin Học - ĐH KHTN - ĐH QG TP.HCM</a:t>
            </a:r>
          </a:p>
        </p:txBody>
      </p:sp>
      <p:sp>
        <p:nvSpPr>
          <p:cNvPr id="100357" name="Slide Number Placeholder 5"/>
          <p:cNvSpPr>
            <a:spLocks noGrp="1"/>
          </p:cNvSpPr>
          <p:nvPr>
            <p:ph type="sldNum" sz="quarter" idx="12"/>
          </p:nvPr>
        </p:nvSpPr>
        <p:spPr>
          <a:noFill/>
        </p:spPr>
        <p:txBody>
          <a:bodyPr/>
          <a:lstStyle/>
          <a:p>
            <a:fld id="{CDAB87E2-10AB-46AB-91BA-CAA85E9FEF88}" type="slidenum">
              <a:rPr lang="en-US" smtClean="0"/>
              <a:pPr/>
              <a:t>40</a:t>
            </a:fld>
            <a:endParaRPr 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a:xfrm>
            <a:off x="457200" y="762000"/>
            <a:ext cx="8229600" cy="639763"/>
          </a:xfrm>
        </p:spPr>
        <p:txBody>
          <a:bodyPr/>
          <a:lstStyle/>
          <a:p>
            <a:pPr marL="457200" indent="-457200" algn="r" eaLnBrk="1" hangingPunct="1"/>
            <a:r>
              <a:rPr lang="en-US" sz="3200" smtClean="0"/>
              <a:t>Context Menus</a:t>
            </a:r>
          </a:p>
        </p:txBody>
      </p:sp>
      <p:sp>
        <p:nvSpPr>
          <p:cNvPr id="3" name="Content Placeholder 2"/>
          <p:cNvSpPr>
            <a:spLocks noGrp="1"/>
          </p:cNvSpPr>
          <p:nvPr>
            <p:ph idx="1"/>
          </p:nvPr>
        </p:nvSpPr>
        <p:spPr>
          <a:xfrm>
            <a:off x="457200" y="2286000"/>
            <a:ext cx="8229600" cy="3840163"/>
          </a:xfrm>
        </p:spPr>
        <p:txBody>
          <a:bodyPr>
            <a:normAutofit/>
          </a:bodyPr>
          <a:lstStyle/>
          <a:p>
            <a:pPr marL="457200" indent="-457200" eaLnBrk="1" hangingPunct="1">
              <a:lnSpc>
                <a:spcPct val="80000"/>
              </a:lnSpc>
            </a:pPr>
            <a:r>
              <a:rPr lang="en-US" sz="1700" smtClean="0"/>
              <a:t>Tạo Options Menu, gọi phương thức override từ Activity</a:t>
            </a:r>
          </a:p>
          <a:p>
            <a:pPr lvl="1" eaLnBrk="1" hangingPunct="1">
              <a:lnSpc>
                <a:spcPct val="80000"/>
              </a:lnSpc>
              <a:buFontTx/>
              <a:buNone/>
            </a:pPr>
            <a:r>
              <a:rPr lang="en-US" sz="1500" smtClean="0"/>
              <a:t>	@Override</a:t>
            </a:r>
            <a:br>
              <a:rPr lang="en-US" sz="1500" smtClean="0"/>
            </a:br>
            <a:r>
              <a:rPr lang="en-US" sz="1500" smtClean="0"/>
              <a:t>public void onCreateContextMenu(ContextMenu menu, View v,</a:t>
            </a:r>
            <a:br>
              <a:rPr lang="en-US" sz="1500" smtClean="0"/>
            </a:br>
            <a:r>
              <a:rPr lang="en-US" sz="1500" smtClean="0"/>
              <a:t>                                ContextMenuInfo menuInfo) {</a:t>
            </a:r>
            <a:br>
              <a:rPr lang="en-US" sz="1500" smtClean="0"/>
            </a:br>
            <a:r>
              <a:rPr lang="en-US" sz="1500" smtClean="0"/>
              <a:t>  super.onCreateContextMenu(menu, v, menuInfo);</a:t>
            </a:r>
            <a:br>
              <a:rPr lang="en-US" sz="1500" smtClean="0"/>
            </a:br>
            <a:r>
              <a:rPr lang="en-US" sz="1500" smtClean="0"/>
              <a:t>  MenuInflater inflater = getMenuInflater();</a:t>
            </a:r>
            <a:br>
              <a:rPr lang="en-US" sz="1500" smtClean="0"/>
            </a:br>
            <a:r>
              <a:rPr lang="en-US" sz="1500" smtClean="0"/>
              <a:t>  inflater.inflate(R.menu.context_menu, menu);</a:t>
            </a:r>
            <a:br>
              <a:rPr lang="en-US" sz="1500" smtClean="0"/>
            </a:br>
            <a:r>
              <a:rPr lang="en-US" sz="1500" smtClean="0"/>
              <a:t>}</a:t>
            </a:r>
          </a:p>
          <a:p>
            <a:pPr marL="457200" indent="-457200" eaLnBrk="1" hangingPunct="1">
              <a:lnSpc>
                <a:spcPct val="80000"/>
              </a:lnSpc>
            </a:pPr>
            <a:r>
              <a:rPr lang="en-US" sz="1700" smtClean="0"/>
              <a:t>Hoạt động của người dùng trên Menu</a:t>
            </a:r>
          </a:p>
          <a:p>
            <a:pPr lvl="1" eaLnBrk="1" hangingPunct="1">
              <a:lnSpc>
                <a:spcPct val="80000"/>
              </a:lnSpc>
              <a:buFontTx/>
              <a:buNone/>
            </a:pPr>
            <a:r>
              <a:rPr lang="en-US" sz="1500" smtClean="0"/>
              <a:t>	@Override</a:t>
            </a:r>
            <a:br>
              <a:rPr lang="en-US" sz="1500" smtClean="0"/>
            </a:br>
            <a:r>
              <a:rPr lang="en-US" sz="1500" smtClean="0"/>
              <a:t>public boolean onContextItemSelected(MenuItem item) {</a:t>
            </a:r>
            <a:br>
              <a:rPr lang="en-US" sz="1500" smtClean="0"/>
            </a:br>
            <a:r>
              <a:rPr lang="en-US" sz="1500" smtClean="0"/>
              <a:t>  AdapterContextMenuInfo info = (AdapterContextMenuInfo) item.getMenuInfo();</a:t>
            </a:r>
            <a:br>
              <a:rPr lang="en-US" sz="1500" smtClean="0"/>
            </a:br>
            <a:r>
              <a:rPr lang="en-US" sz="1500" smtClean="0"/>
              <a:t>  	switch (item.getItemId()) {</a:t>
            </a:r>
            <a:br>
              <a:rPr lang="en-US" sz="1500" smtClean="0"/>
            </a:br>
            <a:r>
              <a:rPr lang="en-US" sz="1500" smtClean="0"/>
              <a:t>  		case R.id.edit:</a:t>
            </a:r>
            <a:br>
              <a:rPr lang="en-US" sz="1500" smtClean="0"/>
            </a:br>
            <a:r>
              <a:rPr lang="en-US" sz="1500" smtClean="0"/>
              <a:t>    		return true;</a:t>
            </a:r>
            <a:br>
              <a:rPr lang="en-US" sz="1500" smtClean="0"/>
            </a:br>
            <a:r>
              <a:rPr lang="en-US" sz="1500" smtClean="0"/>
              <a:t>  		case R.id.delete:</a:t>
            </a:r>
            <a:br>
              <a:rPr lang="en-US" sz="1500" smtClean="0"/>
            </a:br>
            <a:r>
              <a:rPr lang="en-US" sz="1500" smtClean="0"/>
              <a:t>    		return true;</a:t>
            </a:r>
            <a:br>
              <a:rPr lang="en-US" sz="1500" smtClean="0"/>
            </a:br>
            <a:r>
              <a:rPr lang="en-US" sz="1500" smtClean="0"/>
              <a:t>  		default:</a:t>
            </a:r>
            <a:br>
              <a:rPr lang="en-US" sz="1500" smtClean="0"/>
            </a:br>
            <a:r>
              <a:rPr lang="en-US" sz="1500" smtClean="0"/>
              <a:t>    		return super.onContextItemSelected(item);</a:t>
            </a:r>
            <a:br>
              <a:rPr lang="en-US" sz="1500" smtClean="0"/>
            </a:br>
            <a:r>
              <a:rPr lang="en-US" sz="1500" smtClean="0"/>
              <a:t>  }</a:t>
            </a:r>
            <a:br>
              <a:rPr lang="en-US" sz="1500" smtClean="0"/>
            </a:br>
            <a:r>
              <a:rPr lang="en-US" sz="1500" smtClean="0"/>
              <a:t>}</a:t>
            </a:r>
          </a:p>
        </p:txBody>
      </p:sp>
      <p:sp>
        <p:nvSpPr>
          <p:cNvPr id="102403" name="Date Placeholder 3"/>
          <p:cNvSpPr>
            <a:spLocks noGrp="1"/>
          </p:cNvSpPr>
          <p:nvPr>
            <p:ph type="dt" sz="quarter" idx="10"/>
          </p:nvPr>
        </p:nvSpPr>
        <p:spPr>
          <a:noFill/>
        </p:spPr>
        <p:txBody>
          <a:bodyPr/>
          <a:lstStyle/>
          <a:p>
            <a:fld id="{83FA7FCB-DCB4-4761-8084-551BBDE41205}" type="datetime1">
              <a:rPr lang="en-US" smtClean="0"/>
              <a:pPr/>
              <a:t>10/3/2011</a:t>
            </a:fld>
            <a:endParaRPr lang="en-US" smtClean="0"/>
          </a:p>
        </p:txBody>
      </p:sp>
      <p:sp>
        <p:nvSpPr>
          <p:cNvPr id="102404" name="Footer Placeholder 4"/>
          <p:cNvSpPr>
            <a:spLocks noGrp="1"/>
          </p:cNvSpPr>
          <p:nvPr>
            <p:ph type="ftr" sz="quarter" idx="11"/>
          </p:nvPr>
        </p:nvSpPr>
        <p:spPr>
          <a:noFill/>
        </p:spPr>
        <p:txBody>
          <a:bodyPr/>
          <a:lstStyle/>
          <a:p>
            <a:r>
              <a:rPr lang="en-US" smtClean="0"/>
              <a:t>Trung Tâm Tin Học - ĐH KHTN - ĐH QG TP.HCM</a:t>
            </a:r>
          </a:p>
        </p:txBody>
      </p:sp>
      <p:sp>
        <p:nvSpPr>
          <p:cNvPr id="102405" name="Slide Number Placeholder 5"/>
          <p:cNvSpPr>
            <a:spLocks noGrp="1"/>
          </p:cNvSpPr>
          <p:nvPr>
            <p:ph type="sldNum" sz="quarter" idx="12"/>
          </p:nvPr>
        </p:nvSpPr>
        <p:spPr>
          <a:noFill/>
        </p:spPr>
        <p:txBody>
          <a:bodyPr/>
          <a:lstStyle/>
          <a:p>
            <a:fld id="{1D226084-3B04-4520-A69B-1F566D723252}" type="slidenum">
              <a:rPr lang="en-US" smtClean="0"/>
              <a:pPr/>
              <a:t>41</a:t>
            </a:fld>
            <a:endParaRPr lang="en-US"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a:xfrm>
            <a:off x="381000" y="762000"/>
            <a:ext cx="8229600" cy="639763"/>
          </a:xfrm>
        </p:spPr>
        <p:txBody>
          <a:bodyPr/>
          <a:lstStyle/>
          <a:p>
            <a:pPr marL="457200" indent="-457200" algn="r" eaLnBrk="1" hangingPunct="1"/>
            <a:r>
              <a:rPr lang="en-US" sz="3200" smtClean="0"/>
              <a:t>SubMenus</a:t>
            </a:r>
          </a:p>
        </p:txBody>
      </p:sp>
      <p:sp>
        <p:nvSpPr>
          <p:cNvPr id="3" name="Content Placeholder 2"/>
          <p:cNvSpPr>
            <a:spLocks noGrp="1"/>
          </p:cNvSpPr>
          <p:nvPr>
            <p:ph idx="1"/>
          </p:nvPr>
        </p:nvSpPr>
        <p:spPr>
          <a:xfrm>
            <a:off x="457200" y="2286000"/>
            <a:ext cx="8229600" cy="3840163"/>
          </a:xfrm>
        </p:spPr>
        <p:txBody>
          <a:bodyPr>
            <a:normAutofit/>
          </a:bodyPr>
          <a:lstStyle/>
          <a:p>
            <a:pPr marL="457200" indent="-457200" eaLnBrk="1" hangingPunct="1">
              <a:lnSpc>
                <a:spcPct val="90000"/>
              </a:lnSpc>
            </a:pPr>
            <a:r>
              <a:rPr lang="en-US" sz="2000" smtClean="0"/>
              <a:t>Là Menu mà người dùng có thể gọi khi chọn vào Item của Menu khác</a:t>
            </a:r>
          </a:p>
          <a:p>
            <a:pPr marL="457200" indent="-457200" eaLnBrk="1" hangingPunct="1">
              <a:lnSpc>
                <a:spcPct val="90000"/>
              </a:lnSpc>
            </a:pPr>
            <a:r>
              <a:rPr lang="en-US" sz="2000" smtClean="0"/>
              <a:t>SubMenu rất hữu dụng khi ứng dụng có nhiều chức năng cần được tổ chức.</a:t>
            </a:r>
          </a:p>
          <a:p>
            <a:pPr lvl="2" eaLnBrk="1" hangingPunct="1">
              <a:lnSpc>
                <a:spcPct val="90000"/>
              </a:lnSpc>
              <a:buFont typeface="Wingdings" pitchFamily="2" charset="2"/>
              <a:buNone/>
            </a:pPr>
            <a:r>
              <a:rPr lang="pt-BR" sz="1600" smtClean="0"/>
              <a:t>	&lt;menu xmlns:android="http://schemas.android.com/apk/res/android"&gt;</a:t>
            </a:r>
            <a:br>
              <a:rPr lang="pt-BR" sz="1600" smtClean="0"/>
            </a:br>
            <a:r>
              <a:rPr lang="pt-BR" sz="1600" smtClean="0"/>
              <a:t>    &lt;item android:id="@+id/file"</a:t>
            </a:r>
            <a:br>
              <a:rPr lang="pt-BR" sz="1600" smtClean="0"/>
            </a:br>
            <a:r>
              <a:rPr lang="pt-BR" sz="1600" smtClean="0"/>
              <a:t>          android:icon="@drawable/file"</a:t>
            </a:r>
            <a:br>
              <a:rPr lang="pt-BR" sz="1600" smtClean="0"/>
            </a:br>
            <a:r>
              <a:rPr lang="pt-BR" sz="1600" smtClean="0"/>
              <a:t>          android:title="@string/file" &gt;</a:t>
            </a:r>
            <a:br>
              <a:rPr lang="pt-BR" sz="1600" smtClean="0"/>
            </a:br>
            <a:r>
              <a:rPr lang="pt-BR" sz="1600" smtClean="0"/>
              <a:t>        &lt;!-- "file" submenu --&gt;</a:t>
            </a:r>
            <a:br>
              <a:rPr lang="pt-BR" sz="1600" smtClean="0"/>
            </a:br>
            <a:r>
              <a:rPr lang="pt-BR" sz="1600" smtClean="0"/>
              <a:t>        &lt;menu&gt;</a:t>
            </a:r>
            <a:br>
              <a:rPr lang="pt-BR" sz="1600" smtClean="0"/>
            </a:br>
            <a:r>
              <a:rPr lang="pt-BR" sz="1600" smtClean="0"/>
              <a:t>            &lt;item android:id="@+id/create_new"</a:t>
            </a:r>
            <a:br>
              <a:rPr lang="pt-BR" sz="1600" smtClean="0"/>
            </a:br>
            <a:r>
              <a:rPr lang="pt-BR" sz="1600" smtClean="0"/>
              <a:t>                  android:title="@string/create_new" /&gt;</a:t>
            </a:r>
            <a:br>
              <a:rPr lang="pt-BR" sz="1600" smtClean="0"/>
            </a:br>
            <a:r>
              <a:rPr lang="pt-BR" sz="1600" smtClean="0"/>
              <a:t>            &lt;item android:id="@+id/open"</a:t>
            </a:r>
            <a:br>
              <a:rPr lang="pt-BR" sz="1600" smtClean="0"/>
            </a:br>
            <a:r>
              <a:rPr lang="pt-BR" sz="1600" smtClean="0"/>
              <a:t>                  android:title="@string/open" /&gt;</a:t>
            </a:r>
            <a:br>
              <a:rPr lang="pt-BR" sz="1600" smtClean="0"/>
            </a:br>
            <a:r>
              <a:rPr lang="pt-BR" sz="1600" smtClean="0"/>
              <a:t>        &lt;/menu&gt;</a:t>
            </a:r>
            <a:br>
              <a:rPr lang="pt-BR" sz="1600" smtClean="0"/>
            </a:br>
            <a:r>
              <a:rPr lang="pt-BR" sz="1600" smtClean="0"/>
              <a:t>    &lt;/item&gt;</a:t>
            </a:r>
            <a:br>
              <a:rPr lang="pt-BR" sz="1600" smtClean="0"/>
            </a:br>
            <a:r>
              <a:rPr lang="pt-BR" sz="1600" smtClean="0"/>
              <a:t>&lt;/menu&gt;</a:t>
            </a:r>
            <a:endParaRPr lang="en-US" sz="1600" smtClean="0"/>
          </a:p>
        </p:txBody>
      </p:sp>
      <p:sp>
        <p:nvSpPr>
          <p:cNvPr id="104451" name="Date Placeholder 3"/>
          <p:cNvSpPr>
            <a:spLocks noGrp="1"/>
          </p:cNvSpPr>
          <p:nvPr>
            <p:ph type="dt" sz="quarter" idx="10"/>
          </p:nvPr>
        </p:nvSpPr>
        <p:spPr>
          <a:noFill/>
        </p:spPr>
        <p:txBody>
          <a:bodyPr/>
          <a:lstStyle/>
          <a:p>
            <a:fld id="{69298162-5221-4132-8286-A2EBD7461DD7}" type="datetime1">
              <a:rPr lang="en-US" smtClean="0"/>
              <a:pPr/>
              <a:t>10/3/2011</a:t>
            </a:fld>
            <a:endParaRPr lang="en-US" smtClean="0"/>
          </a:p>
        </p:txBody>
      </p:sp>
      <p:sp>
        <p:nvSpPr>
          <p:cNvPr id="104452" name="Footer Placeholder 4"/>
          <p:cNvSpPr>
            <a:spLocks noGrp="1"/>
          </p:cNvSpPr>
          <p:nvPr>
            <p:ph type="ftr" sz="quarter" idx="11"/>
          </p:nvPr>
        </p:nvSpPr>
        <p:spPr>
          <a:noFill/>
        </p:spPr>
        <p:txBody>
          <a:bodyPr/>
          <a:lstStyle/>
          <a:p>
            <a:r>
              <a:rPr lang="en-US" smtClean="0"/>
              <a:t>Trung Tâm Tin Học - ĐH KHTN - ĐH QG TP.HCM</a:t>
            </a:r>
          </a:p>
        </p:txBody>
      </p:sp>
      <p:sp>
        <p:nvSpPr>
          <p:cNvPr id="104453" name="Slide Number Placeholder 5"/>
          <p:cNvSpPr>
            <a:spLocks noGrp="1"/>
          </p:cNvSpPr>
          <p:nvPr>
            <p:ph type="sldNum" sz="quarter" idx="12"/>
          </p:nvPr>
        </p:nvSpPr>
        <p:spPr>
          <a:noFill/>
        </p:spPr>
        <p:txBody>
          <a:bodyPr/>
          <a:lstStyle/>
          <a:p>
            <a:fld id="{13A851EE-A97F-4F21-BD41-C98701DE5D51}" type="slidenum">
              <a:rPr lang="en-US" smtClean="0"/>
              <a:pPr/>
              <a:t>42</a:t>
            </a:fld>
            <a:endParaRPr lang="en-US"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a:xfrm>
            <a:off x="381000" y="762000"/>
            <a:ext cx="8229600" cy="639763"/>
          </a:xfrm>
        </p:spPr>
        <p:txBody>
          <a:bodyPr/>
          <a:lstStyle/>
          <a:p>
            <a:pPr marL="457200" indent="-457200" algn="r" eaLnBrk="1" hangingPunct="1"/>
            <a:r>
              <a:rPr lang="en-US" sz="3200" smtClean="0"/>
              <a:t>Tạo Menu từ Java code</a:t>
            </a:r>
          </a:p>
        </p:txBody>
      </p:sp>
      <p:sp>
        <p:nvSpPr>
          <p:cNvPr id="3" name="Content Placeholder 2"/>
          <p:cNvSpPr>
            <a:spLocks noGrp="1"/>
          </p:cNvSpPr>
          <p:nvPr>
            <p:ph idx="1"/>
          </p:nvPr>
        </p:nvSpPr>
        <p:spPr>
          <a:xfrm>
            <a:off x="457200" y="2286000"/>
            <a:ext cx="8229600" cy="3840163"/>
          </a:xfrm>
        </p:spPr>
        <p:txBody>
          <a:bodyPr>
            <a:normAutofit/>
          </a:bodyPr>
          <a:lstStyle/>
          <a:p>
            <a:pPr lvl="1" eaLnBrk="1" hangingPunct="1">
              <a:lnSpc>
                <a:spcPct val="80000"/>
              </a:lnSpc>
              <a:buFontTx/>
              <a:buNone/>
            </a:pPr>
            <a:r>
              <a:rPr lang="en-US" sz="1600" smtClean="0"/>
              <a:t>@Override</a:t>
            </a:r>
          </a:p>
          <a:p>
            <a:pPr lvl="1" eaLnBrk="1" hangingPunct="1">
              <a:lnSpc>
                <a:spcPct val="80000"/>
              </a:lnSpc>
              <a:buFontTx/>
              <a:buNone/>
            </a:pPr>
            <a:r>
              <a:rPr lang="en-US" sz="1600" smtClean="0"/>
              <a:t>public boolean onCreateOptionsMenu(Menu menu) </a:t>
            </a:r>
          </a:p>
          <a:p>
            <a:pPr lvl="1" eaLnBrk="1" hangingPunct="1">
              <a:lnSpc>
                <a:spcPct val="80000"/>
              </a:lnSpc>
              <a:buFontTx/>
              <a:buNone/>
            </a:pPr>
            <a:r>
              <a:rPr lang="en-US" sz="1600" smtClean="0"/>
              <a:t>{</a:t>
            </a:r>
          </a:p>
          <a:p>
            <a:pPr lvl="1" eaLnBrk="1" hangingPunct="1">
              <a:lnSpc>
                <a:spcPct val="80000"/>
              </a:lnSpc>
              <a:buFontTx/>
              <a:buNone/>
            </a:pPr>
            <a:r>
              <a:rPr lang="en-US" sz="1600" smtClean="0"/>
              <a:t>   	//call the base class to include system menus</a:t>
            </a:r>
          </a:p>
          <a:p>
            <a:pPr lvl="1" eaLnBrk="1" hangingPunct="1">
              <a:lnSpc>
                <a:spcPct val="80000"/>
              </a:lnSpc>
              <a:buFontTx/>
              <a:buNone/>
            </a:pPr>
            <a:r>
              <a:rPr lang="en-US" sz="1600" smtClean="0"/>
              <a:t>   	super.onCreateOptionsMenu(menu);</a:t>
            </a:r>
          </a:p>
          <a:p>
            <a:pPr lvl="1" eaLnBrk="1" hangingPunct="1">
              <a:lnSpc>
                <a:spcPct val="80000"/>
              </a:lnSpc>
              <a:buFontTx/>
              <a:buNone/>
            </a:pPr>
            <a:r>
              <a:rPr lang="en-US" sz="1600" smtClean="0"/>
              <a:t>	menu.add(	0                   // Group</a:t>
            </a:r>
          </a:p>
          <a:p>
            <a:pPr lvl="1" eaLnBrk="1" hangingPunct="1">
              <a:lnSpc>
                <a:spcPct val="80000"/>
              </a:lnSpc>
              <a:buFontTx/>
              <a:buNone/>
            </a:pPr>
            <a:r>
              <a:rPr lang="en-US" sz="1600" smtClean="0"/>
              <a:t>                  	,1                  // item id</a:t>
            </a:r>
          </a:p>
          <a:p>
            <a:pPr lvl="1" eaLnBrk="1" hangingPunct="1">
              <a:lnSpc>
                <a:spcPct val="80000"/>
              </a:lnSpc>
              <a:buFontTx/>
              <a:buNone/>
            </a:pPr>
            <a:r>
              <a:rPr lang="en-US" sz="1600" smtClean="0"/>
              <a:t>                  	,0                  //order</a:t>
            </a:r>
          </a:p>
          <a:p>
            <a:pPr lvl="1" eaLnBrk="1" hangingPunct="1">
              <a:lnSpc>
                <a:spcPct val="80000"/>
              </a:lnSpc>
              <a:buFontTx/>
              <a:buNone/>
            </a:pPr>
            <a:r>
              <a:rPr lang="en-US" sz="1600" smtClean="0"/>
              <a:t>                  	,"append");   // title</a:t>
            </a:r>
          </a:p>
          <a:p>
            <a:pPr lvl="1" eaLnBrk="1" hangingPunct="1">
              <a:lnSpc>
                <a:spcPct val="80000"/>
              </a:lnSpc>
              <a:buFontTx/>
              <a:buNone/>
            </a:pPr>
            <a:r>
              <a:rPr lang="en-US" sz="1600" smtClean="0"/>
              <a:t>   	menu.add(0,2,1,"item2");</a:t>
            </a:r>
          </a:p>
          <a:p>
            <a:pPr lvl="1" eaLnBrk="1" hangingPunct="1">
              <a:lnSpc>
                <a:spcPct val="80000"/>
              </a:lnSpc>
              <a:buFontTx/>
              <a:buNone/>
            </a:pPr>
            <a:r>
              <a:rPr lang="en-US" sz="1600" smtClean="0"/>
              <a:t>   	menu.add(0,3,2,"clear");</a:t>
            </a:r>
          </a:p>
          <a:p>
            <a:pPr lvl="1" eaLnBrk="1" hangingPunct="1">
              <a:lnSpc>
                <a:spcPct val="80000"/>
              </a:lnSpc>
              <a:buFontTx/>
              <a:buNone/>
            </a:pPr>
            <a:r>
              <a:rPr lang="en-US" sz="1600" smtClean="0"/>
              <a:t>   </a:t>
            </a:r>
          </a:p>
          <a:p>
            <a:pPr lvl="1" eaLnBrk="1" hangingPunct="1">
              <a:lnSpc>
                <a:spcPct val="80000"/>
              </a:lnSpc>
              <a:buFontTx/>
              <a:buNone/>
            </a:pPr>
            <a:r>
              <a:rPr lang="en-US" sz="1600" smtClean="0"/>
              <a:t>   	//It is important to return true to see the menu</a:t>
            </a:r>
          </a:p>
          <a:p>
            <a:pPr lvl="1" eaLnBrk="1" hangingPunct="1">
              <a:lnSpc>
                <a:spcPct val="80000"/>
              </a:lnSpc>
              <a:buFontTx/>
              <a:buNone/>
            </a:pPr>
            <a:r>
              <a:rPr lang="en-US" sz="1600" smtClean="0"/>
              <a:t>   	return true;   </a:t>
            </a:r>
          </a:p>
          <a:p>
            <a:pPr lvl="1" eaLnBrk="1" hangingPunct="1">
              <a:lnSpc>
                <a:spcPct val="80000"/>
              </a:lnSpc>
              <a:buFontTx/>
              <a:buNone/>
            </a:pPr>
            <a:r>
              <a:rPr lang="en-US" sz="1600" smtClean="0"/>
              <a:t>}</a:t>
            </a:r>
          </a:p>
        </p:txBody>
      </p:sp>
      <p:sp>
        <p:nvSpPr>
          <p:cNvPr id="106499" name="Date Placeholder 3"/>
          <p:cNvSpPr>
            <a:spLocks noGrp="1"/>
          </p:cNvSpPr>
          <p:nvPr>
            <p:ph type="dt" sz="quarter" idx="10"/>
          </p:nvPr>
        </p:nvSpPr>
        <p:spPr>
          <a:noFill/>
        </p:spPr>
        <p:txBody>
          <a:bodyPr/>
          <a:lstStyle/>
          <a:p>
            <a:fld id="{68A781EF-6453-48DA-A94D-45016A5BA45A}" type="datetime1">
              <a:rPr lang="en-US" smtClean="0"/>
              <a:pPr/>
              <a:t>10/3/2011</a:t>
            </a:fld>
            <a:endParaRPr lang="en-US" smtClean="0"/>
          </a:p>
        </p:txBody>
      </p:sp>
      <p:sp>
        <p:nvSpPr>
          <p:cNvPr id="106500" name="Footer Placeholder 4"/>
          <p:cNvSpPr>
            <a:spLocks noGrp="1"/>
          </p:cNvSpPr>
          <p:nvPr>
            <p:ph type="ftr" sz="quarter" idx="11"/>
          </p:nvPr>
        </p:nvSpPr>
        <p:spPr>
          <a:noFill/>
        </p:spPr>
        <p:txBody>
          <a:bodyPr/>
          <a:lstStyle/>
          <a:p>
            <a:r>
              <a:rPr lang="en-US" smtClean="0"/>
              <a:t>Trung Tâm Tin Học - ĐH KHTN - ĐH QG TP.HCM</a:t>
            </a:r>
          </a:p>
        </p:txBody>
      </p:sp>
      <p:sp>
        <p:nvSpPr>
          <p:cNvPr id="106501" name="Slide Number Placeholder 5"/>
          <p:cNvSpPr>
            <a:spLocks noGrp="1"/>
          </p:cNvSpPr>
          <p:nvPr>
            <p:ph type="sldNum" sz="quarter" idx="12"/>
          </p:nvPr>
        </p:nvSpPr>
        <p:spPr>
          <a:noFill/>
        </p:spPr>
        <p:txBody>
          <a:bodyPr/>
          <a:lstStyle/>
          <a:p>
            <a:fld id="{8C7CFA51-290E-4054-B4F1-D0AF1B54BE41}" type="slidenum">
              <a:rPr lang="en-US" smtClean="0"/>
              <a:pPr/>
              <a:t>43</a:t>
            </a:fld>
            <a:endParaRPr lang="en-US"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a:xfrm>
            <a:off x="457200" y="762000"/>
            <a:ext cx="8229600" cy="639763"/>
          </a:xfrm>
        </p:spPr>
        <p:txBody>
          <a:bodyPr/>
          <a:lstStyle/>
          <a:p>
            <a:pPr marL="457200" indent="-457200" algn="r" eaLnBrk="1" hangingPunct="1"/>
            <a:r>
              <a:rPr lang="en-US" sz="3200" smtClean="0"/>
              <a:t>Tạo Menu Group từ Java code</a:t>
            </a:r>
          </a:p>
        </p:txBody>
      </p:sp>
      <p:sp>
        <p:nvSpPr>
          <p:cNvPr id="3" name="Content Placeholder 2"/>
          <p:cNvSpPr>
            <a:spLocks noGrp="1"/>
          </p:cNvSpPr>
          <p:nvPr>
            <p:ph idx="1"/>
          </p:nvPr>
        </p:nvSpPr>
        <p:spPr>
          <a:xfrm>
            <a:off x="457200" y="2286000"/>
            <a:ext cx="8229600" cy="3840163"/>
          </a:xfrm>
        </p:spPr>
        <p:txBody>
          <a:bodyPr>
            <a:normAutofit/>
          </a:bodyPr>
          <a:lstStyle/>
          <a:p>
            <a:pPr lvl="1" eaLnBrk="1" hangingPunct="1">
              <a:lnSpc>
                <a:spcPct val="80000"/>
              </a:lnSpc>
              <a:buFontTx/>
              <a:buNone/>
            </a:pPr>
            <a:r>
              <a:rPr lang="en-US" sz="1600" smtClean="0"/>
              <a:t>@Override</a:t>
            </a:r>
          </a:p>
          <a:p>
            <a:pPr lvl="1" eaLnBrk="1" hangingPunct="1">
              <a:lnSpc>
                <a:spcPct val="80000"/>
              </a:lnSpc>
              <a:buFontTx/>
              <a:buNone/>
            </a:pPr>
            <a:r>
              <a:rPr lang="en-US" sz="1600" smtClean="0"/>
              <a:t>public boolean onCreateOptionsMenu(Menu menu) </a:t>
            </a:r>
          </a:p>
          <a:p>
            <a:pPr lvl="1" eaLnBrk="1" hangingPunct="1">
              <a:lnSpc>
                <a:spcPct val="80000"/>
              </a:lnSpc>
              <a:buFontTx/>
              <a:buNone/>
            </a:pPr>
            <a:r>
              <a:rPr lang="en-US" sz="1600" smtClean="0"/>
              <a:t>{</a:t>
            </a:r>
          </a:p>
          <a:p>
            <a:pPr lvl="1" eaLnBrk="1" hangingPunct="1">
              <a:lnSpc>
                <a:spcPct val="80000"/>
              </a:lnSpc>
              <a:buFontTx/>
              <a:buNone/>
            </a:pPr>
            <a:r>
              <a:rPr lang="en-US" sz="1600" smtClean="0"/>
              <a:t>   //Group 1</a:t>
            </a:r>
          </a:p>
          <a:p>
            <a:pPr lvl="1" eaLnBrk="1" hangingPunct="1">
              <a:lnSpc>
                <a:spcPct val="80000"/>
              </a:lnSpc>
              <a:buFontTx/>
              <a:buNone/>
            </a:pPr>
            <a:r>
              <a:rPr lang="en-US" sz="1600" smtClean="0"/>
              <a:t>   int group1 = 1;</a:t>
            </a:r>
          </a:p>
          <a:p>
            <a:pPr lvl="1" eaLnBrk="1" hangingPunct="1">
              <a:lnSpc>
                <a:spcPct val="80000"/>
              </a:lnSpc>
              <a:buFontTx/>
              <a:buNone/>
            </a:pPr>
            <a:r>
              <a:rPr lang="en-US" sz="1600" smtClean="0"/>
              <a:t>   menu.add(group1,1,1,"g1.item1");</a:t>
            </a:r>
          </a:p>
          <a:p>
            <a:pPr lvl="1" eaLnBrk="1" hangingPunct="1">
              <a:lnSpc>
                <a:spcPct val="80000"/>
              </a:lnSpc>
              <a:buFontTx/>
              <a:buNone/>
            </a:pPr>
            <a:r>
              <a:rPr lang="en-US" sz="1600" smtClean="0"/>
              <a:t>   menu.add(group1,2,2,"g1.item2");</a:t>
            </a:r>
          </a:p>
          <a:p>
            <a:pPr lvl="1" eaLnBrk="1" hangingPunct="1">
              <a:lnSpc>
                <a:spcPct val="80000"/>
              </a:lnSpc>
              <a:buFontTx/>
              <a:buNone/>
            </a:pPr>
            <a:r>
              <a:rPr lang="en-US" sz="1600" smtClean="0"/>
              <a:t>   //Group 2   </a:t>
            </a:r>
          </a:p>
          <a:p>
            <a:pPr lvl="1" eaLnBrk="1" hangingPunct="1">
              <a:lnSpc>
                <a:spcPct val="80000"/>
              </a:lnSpc>
              <a:buFontTx/>
              <a:buNone/>
            </a:pPr>
            <a:r>
              <a:rPr lang="en-US" sz="1600" smtClean="0"/>
              <a:t>   int group2 = 2;</a:t>
            </a:r>
          </a:p>
          <a:p>
            <a:pPr lvl="1" eaLnBrk="1" hangingPunct="1">
              <a:lnSpc>
                <a:spcPct val="80000"/>
              </a:lnSpc>
              <a:buFontTx/>
              <a:buNone/>
            </a:pPr>
            <a:r>
              <a:rPr lang="en-US" sz="1600" smtClean="0"/>
              <a:t>   menu.add(group2,3,3,"g2.item1");</a:t>
            </a:r>
          </a:p>
          <a:p>
            <a:pPr lvl="1" eaLnBrk="1" hangingPunct="1">
              <a:lnSpc>
                <a:spcPct val="80000"/>
              </a:lnSpc>
              <a:buFontTx/>
              <a:buNone/>
            </a:pPr>
            <a:r>
              <a:rPr lang="en-US" sz="1600" smtClean="0"/>
              <a:t>   menu.add(group2,4,4,"g2.item2");</a:t>
            </a:r>
          </a:p>
          <a:p>
            <a:pPr lvl="1" eaLnBrk="1" hangingPunct="1">
              <a:lnSpc>
                <a:spcPct val="80000"/>
              </a:lnSpc>
              <a:buFontTx/>
              <a:buNone/>
            </a:pPr>
            <a:r>
              <a:rPr lang="en-US" sz="1600" smtClean="0"/>
              <a:t>   </a:t>
            </a:r>
          </a:p>
          <a:p>
            <a:pPr lvl="1" eaLnBrk="1" hangingPunct="1">
              <a:lnSpc>
                <a:spcPct val="80000"/>
              </a:lnSpc>
              <a:buFontTx/>
              <a:buNone/>
            </a:pPr>
            <a:r>
              <a:rPr lang="en-US" sz="1600" smtClean="0"/>
              <a:t>   return true; // it is important to return true</a:t>
            </a:r>
          </a:p>
          <a:p>
            <a:pPr lvl="1" eaLnBrk="1" hangingPunct="1">
              <a:lnSpc>
                <a:spcPct val="80000"/>
              </a:lnSpc>
              <a:buFontTx/>
              <a:buNone/>
            </a:pPr>
            <a:r>
              <a:rPr lang="en-US" sz="1600" smtClean="0"/>
              <a:t>}</a:t>
            </a:r>
          </a:p>
        </p:txBody>
      </p:sp>
      <p:sp>
        <p:nvSpPr>
          <p:cNvPr id="108547" name="Date Placeholder 3"/>
          <p:cNvSpPr>
            <a:spLocks noGrp="1"/>
          </p:cNvSpPr>
          <p:nvPr>
            <p:ph type="dt" sz="quarter" idx="10"/>
          </p:nvPr>
        </p:nvSpPr>
        <p:spPr>
          <a:noFill/>
        </p:spPr>
        <p:txBody>
          <a:bodyPr/>
          <a:lstStyle/>
          <a:p>
            <a:fld id="{95030361-CCA0-49E6-B68A-387A221C4236}" type="datetime1">
              <a:rPr lang="en-US" smtClean="0"/>
              <a:pPr/>
              <a:t>10/3/2011</a:t>
            </a:fld>
            <a:endParaRPr lang="en-US" smtClean="0"/>
          </a:p>
        </p:txBody>
      </p:sp>
      <p:sp>
        <p:nvSpPr>
          <p:cNvPr id="108548" name="Footer Placeholder 4"/>
          <p:cNvSpPr>
            <a:spLocks noGrp="1"/>
          </p:cNvSpPr>
          <p:nvPr>
            <p:ph type="ftr" sz="quarter" idx="11"/>
          </p:nvPr>
        </p:nvSpPr>
        <p:spPr>
          <a:noFill/>
        </p:spPr>
        <p:txBody>
          <a:bodyPr/>
          <a:lstStyle/>
          <a:p>
            <a:r>
              <a:rPr lang="en-US" smtClean="0"/>
              <a:t>Trung Tâm Tin Học - ĐH KHTN - ĐH QG TP.HCM</a:t>
            </a:r>
          </a:p>
        </p:txBody>
      </p:sp>
      <p:sp>
        <p:nvSpPr>
          <p:cNvPr id="108549" name="Slide Number Placeholder 5"/>
          <p:cNvSpPr>
            <a:spLocks noGrp="1"/>
          </p:cNvSpPr>
          <p:nvPr>
            <p:ph type="sldNum" sz="quarter" idx="12"/>
          </p:nvPr>
        </p:nvSpPr>
        <p:spPr>
          <a:noFill/>
        </p:spPr>
        <p:txBody>
          <a:bodyPr/>
          <a:lstStyle/>
          <a:p>
            <a:fld id="{A5428036-89AC-4545-B1FC-EDE14F4F0C20}" type="slidenum">
              <a:rPr lang="en-US" smtClean="0"/>
              <a:pPr/>
              <a:t>44</a:t>
            </a:fld>
            <a:endParaRPr lang="en-US"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a:xfrm>
            <a:off x="457200" y="762000"/>
            <a:ext cx="8229600" cy="639763"/>
          </a:xfrm>
        </p:spPr>
        <p:txBody>
          <a:bodyPr/>
          <a:lstStyle/>
          <a:p>
            <a:pPr marL="457200" indent="-457200" algn="r" eaLnBrk="1" hangingPunct="1"/>
            <a:r>
              <a:rPr lang="en-US" sz="3200" smtClean="0"/>
              <a:t>Tạo SubMenu từ Java code</a:t>
            </a:r>
          </a:p>
        </p:txBody>
      </p:sp>
      <p:sp>
        <p:nvSpPr>
          <p:cNvPr id="110594" name="Content Placeholder 2"/>
          <p:cNvSpPr>
            <a:spLocks noGrp="1"/>
          </p:cNvSpPr>
          <p:nvPr>
            <p:ph idx="1"/>
          </p:nvPr>
        </p:nvSpPr>
        <p:spPr>
          <a:xfrm>
            <a:off x="457200" y="2286000"/>
            <a:ext cx="8229600" cy="3840163"/>
          </a:xfrm>
        </p:spPr>
        <p:txBody>
          <a:bodyPr/>
          <a:lstStyle/>
          <a:p>
            <a:pPr lvl="1" eaLnBrk="1" hangingPunct="1">
              <a:buFontTx/>
              <a:buNone/>
            </a:pPr>
            <a:r>
              <a:rPr lang="en-US" sz="1600" smtClean="0"/>
              <a:t>//Secondary items are shown just like everything else</a:t>
            </a:r>
          </a:p>
          <a:p>
            <a:pPr lvl="1" eaLnBrk="1" hangingPunct="1">
              <a:buFontTx/>
              <a:buNone/>
            </a:pPr>
            <a:r>
              <a:rPr lang="en-US" sz="1600" smtClean="0"/>
              <a:t>   int base=Menu.FIRST + 100;</a:t>
            </a:r>
          </a:p>
          <a:p>
            <a:pPr lvl="1" eaLnBrk="1" hangingPunct="1">
              <a:buFontTx/>
              <a:buNone/>
            </a:pPr>
            <a:r>
              <a:rPr lang="en-US" sz="1600" smtClean="0"/>
              <a:t>   SubMenu sm = menu.addSubMenu(base,base+1,Menu.NONE,"submenu");</a:t>
            </a:r>
          </a:p>
          <a:p>
            <a:pPr lvl="1" eaLnBrk="1" hangingPunct="1">
              <a:buFontTx/>
              <a:buNone/>
            </a:pPr>
            <a:r>
              <a:rPr lang="en-US" sz="1600" smtClean="0"/>
              <a:t>   sm.add(base,base+2,base+2,"sub item1");</a:t>
            </a:r>
          </a:p>
          <a:p>
            <a:pPr lvl="1" eaLnBrk="1" hangingPunct="1">
              <a:buFontTx/>
              <a:buNone/>
            </a:pPr>
            <a:r>
              <a:rPr lang="en-US" sz="1600" smtClean="0"/>
              <a:t>   sm.add(base,base+3,base+3, "sub item2");</a:t>
            </a:r>
          </a:p>
          <a:p>
            <a:pPr lvl="1" eaLnBrk="1" hangingPunct="1">
              <a:buFontTx/>
              <a:buNone/>
            </a:pPr>
            <a:r>
              <a:rPr lang="en-US" sz="1600" smtClean="0"/>
              <a:t>   sm.add(base,base+4,base+4, "sub item3");</a:t>
            </a:r>
          </a:p>
        </p:txBody>
      </p:sp>
      <p:sp>
        <p:nvSpPr>
          <p:cNvPr id="110595" name="Date Placeholder 3"/>
          <p:cNvSpPr>
            <a:spLocks noGrp="1"/>
          </p:cNvSpPr>
          <p:nvPr>
            <p:ph type="dt" sz="quarter" idx="10"/>
          </p:nvPr>
        </p:nvSpPr>
        <p:spPr>
          <a:noFill/>
        </p:spPr>
        <p:txBody>
          <a:bodyPr/>
          <a:lstStyle/>
          <a:p>
            <a:fld id="{8A6ECEF4-CB2C-49A7-B30C-CE1D2A8FE079}" type="datetime1">
              <a:rPr lang="en-US" smtClean="0"/>
              <a:pPr/>
              <a:t>10/3/2011</a:t>
            </a:fld>
            <a:endParaRPr lang="en-US" smtClean="0"/>
          </a:p>
        </p:txBody>
      </p:sp>
      <p:sp>
        <p:nvSpPr>
          <p:cNvPr id="110596" name="Footer Placeholder 4"/>
          <p:cNvSpPr>
            <a:spLocks noGrp="1"/>
          </p:cNvSpPr>
          <p:nvPr>
            <p:ph type="ftr" sz="quarter" idx="11"/>
          </p:nvPr>
        </p:nvSpPr>
        <p:spPr>
          <a:noFill/>
        </p:spPr>
        <p:txBody>
          <a:bodyPr/>
          <a:lstStyle/>
          <a:p>
            <a:r>
              <a:rPr lang="en-US" smtClean="0"/>
              <a:t>Trung Tâm Tin Học - ĐH KHTN - ĐH QG TP.HCM</a:t>
            </a:r>
          </a:p>
        </p:txBody>
      </p:sp>
      <p:sp>
        <p:nvSpPr>
          <p:cNvPr id="110597" name="Slide Number Placeholder 5"/>
          <p:cNvSpPr>
            <a:spLocks noGrp="1"/>
          </p:cNvSpPr>
          <p:nvPr>
            <p:ph type="sldNum" sz="quarter" idx="12"/>
          </p:nvPr>
        </p:nvSpPr>
        <p:spPr>
          <a:noFill/>
        </p:spPr>
        <p:txBody>
          <a:bodyPr/>
          <a:lstStyle/>
          <a:p>
            <a:fld id="{BF0FFE3B-CDE1-40B2-8399-A433A9F6169C}" type="slidenum">
              <a:rPr lang="en-US" smtClean="0"/>
              <a:pPr/>
              <a:t>45</a:t>
            </a:fld>
            <a:endParaRPr lang="en-US"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p:cNvSpPr>
            <a:spLocks noGrp="1"/>
          </p:cNvSpPr>
          <p:nvPr>
            <p:ph type="title"/>
          </p:nvPr>
        </p:nvSpPr>
        <p:spPr>
          <a:xfrm>
            <a:off x="457200" y="762000"/>
            <a:ext cx="8229600" cy="639763"/>
          </a:xfrm>
        </p:spPr>
        <p:txBody>
          <a:bodyPr/>
          <a:lstStyle/>
          <a:p>
            <a:pPr marL="457200" indent="-457200" algn="r" eaLnBrk="1" hangingPunct="1"/>
            <a:r>
              <a:rPr lang="en-US" sz="3200" smtClean="0"/>
              <a:t>Sự Thông báo trong Android</a:t>
            </a:r>
          </a:p>
        </p:txBody>
      </p:sp>
      <p:sp>
        <p:nvSpPr>
          <p:cNvPr id="112642" name="Content Placeholder 2"/>
          <p:cNvSpPr>
            <a:spLocks noGrp="1"/>
          </p:cNvSpPr>
          <p:nvPr>
            <p:ph idx="1"/>
          </p:nvPr>
        </p:nvSpPr>
        <p:spPr>
          <a:xfrm>
            <a:off x="457200" y="2286000"/>
            <a:ext cx="8229600" cy="3840163"/>
          </a:xfrm>
        </p:spPr>
        <p:txBody>
          <a:bodyPr/>
          <a:lstStyle/>
          <a:p>
            <a:pPr marL="457200" indent="-457200" eaLnBrk="1" hangingPunct="1"/>
            <a:r>
              <a:rPr lang="en-US" sz="2400" smtClean="0"/>
              <a:t>Khi cần thông báo cho người dùng về những sự kiện xảy ra trong ứng dụng. </a:t>
            </a:r>
          </a:p>
          <a:p>
            <a:pPr marL="457200" indent="-457200" eaLnBrk="1" hangingPunct="1"/>
            <a:r>
              <a:rPr lang="en-US" sz="2400" smtClean="0"/>
              <a:t>Vài trường hợp yêu cầu trả lời, hoặc chỉ thông báo cho người dùng</a:t>
            </a:r>
          </a:p>
          <a:p>
            <a:pPr marL="457200" indent="-457200" eaLnBrk="1" hangingPunct="1"/>
            <a:r>
              <a:rPr lang="en-US" sz="2400" smtClean="0"/>
              <a:t>Vài loại thông báo trong Android </a:t>
            </a:r>
          </a:p>
          <a:p>
            <a:pPr marL="457200" indent="-457200" eaLnBrk="1" hangingPunct="1">
              <a:buFont typeface="Wingdings" pitchFamily="2" charset="2"/>
              <a:buChar char="q"/>
            </a:pPr>
            <a:r>
              <a:rPr lang="en-US" sz="2400" smtClean="0"/>
              <a:t>Toast Notification</a:t>
            </a:r>
          </a:p>
          <a:p>
            <a:pPr marL="457200" indent="-457200" eaLnBrk="1" hangingPunct="1">
              <a:buFont typeface="Wingdings" pitchFamily="2" charset="2"/>
              <a:buChar char="q"/>
            </a:pPr>
            <a:r>
              <a:rPr lang="en-US" sz="2400" smtClean="0"/>
              <a:t>Status Bar Notification</a:t>
            </a:r>
          </a:p>
          <a:p>
            <a:pPr marL="457200" indent="-457200" eaLnBrk="1" hangingPunct="1">
              <a:buFont typeface="Wingdings" pitchFamily="2" charset="2"/>
              <a:buChar char="q"/>
            </a:pPr>
            <a:r>
              <a:rPr lang="en-US" sz="2400" smtClean="0"/>
              <a:t>Dialog Notification</a:t>
            </a:r>
          </a:p>
          <a:p>
            <a:pPr marL="457200" indent="-457200" eaLnBrk="1" hangingPunct="1">
              <a:buFont typeface="Wingdings" pitchFamily="2" charset="2"/>
              <a:buNone/>
            </a:pPr>
            <a:endParaRPr lang="en-US" sz="2400" smtClean="0"/>
          </a:p>
        </p:txBody>
      </p:sp>
      <p:sp>
        <p:nvSpPr>
          <p:cNvPr id="112643" name="Date Placeholder 3"/>
          <p:cNvSpPr>
            <a:spLocks noGrp="1"/>
          </p:cNvSpPr>
          <p:nvPr>
            <p:ph type="dt" sz="quarter" idx="10"/>
          </p:nvPr>
        </p:nvSpPr>
        <p:spPr>
          <a:noFill/>
        </p:spPr>
        <p:txBody>
          <a:bodyPr/>
          <a:lstStyle/>
          <a:p>
            <a:fld id="{6EF38809-6EC3-46AB-A4AB-3D903A8EF52F}" type="datetime1">
              <a:rPr lang="en-US" smtClean="0"/>
              <a:pPr/>
              <a:t>10/3/2011</a:t>
            </a:fld>
            <a:endParaRPr lang="en-US" smtClean="0"/>
          </a:p>
        </p:txBody>
      </p:sp>
      <p:sp>
        <p:nvSpPr>
          <p:cNvPr id="112644" name="Footer Placeholder 4"/>
          <p:cNvSpPr>
            <a:spLocks noGrp="1"/>
          </p:cNvSpPr>
          <p:nvPr>
            <p:ph type="ftr" sz="quarter" idx="11"/>
          </p:nvPr>
        </p:nvSpPr>
        <p:spPr>
          <a:noFill/>
        </p:spPr>
        <p:txBody>
          <a:bodyPr/>
          <a:lstStyle/>
          <a:p>
            <a:r>
              <a:rPr lang="en-US" smtClean="0"/>
              <a:t>Trung Tâm Tin Học - ĐH KHTN - ĐH QG TP.HCM</a:t>
            </a:r>
          </a:p>
        </p:txBody>
      </p:sp>
      <p:sp>
        <p:nvSpPr>
          <p:cNvPr id="112645" name="Slide Number Placeholder 5"/>
          <p:cNvSpPr>
            <a:spLocks noGrp="1"/>
          </p:cNvSpPr>
          <p:nvPr>
            <p:ph type="sldNum" sz="quarter" idx="12"/>
          </p:nvPr>
        </p:nvSpPr>
        <p:spPr>
          <a:noFill/>
        </p:spPr>
        <p:txBody>
          <a:bodyPr/>
          <a:lstStyle/>
          <a:p>
            <a:fld id="{A9CE3CE3-FA35-41B7-9915-E5D6B6563673}" type="slidenum">
              <a:rPr lang="en-US" smtClean="0"/>
              <a:pPr/>
              <a:t>46</a:t>
            </a:fld>
            <a:endParaRPr lang="en-US"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p:cNvSpPr>
            <a:spLocks noGrp="1"/>
          </p:cNvSpPr>
          <p:nvPr>
            <p:ph type="title"/>
          </p:nvPr>
        </p:nvSpPr>
        <p:spPr>
          <a:xfrm>
            <a:off x="457200" y="762000"/>
            <a:ext cx="8229600" cy="639763"/>
          </a:xfrm>
        </p:spPr>
        <p:txBody>
          <a:bodyPr/>
          <a:lstStyle/>
          <a:p>
            <a:pPr marL="457200" indent="-457200" algn="r" eaLnBrk="1" hangingPunct="1"/>
            <a:r>
              <a:rPr lang="en-US" sz="3200" smtClean="0"/>
              <a:t>Toast Notification</a:t>
            </a:r>
          </a:p>
        </p:txBody>
      </p:sp>
      <p:sp>
        <p:nvSpPr>
          <p:cNvPr id="114690" name="Content Placeholder 2"/>
          <p:cNvSpPr>
            <a:spLocks noGrp="1"/>
          </p:cNvSpPr>
          <p:nvPr>
            <p:ph idx="1"/>
          </p:nvPr>
        </p:nvSpPr>
        <p:spPr>
          <a:xfrm>
            <a:off x="457200" y="2286000"/>
            <a:ext cx="4191000" cy="3840163"/>
          </a:xfrm>
        </p:spPr>
        <p:txBody>
          <a:bodyPr/>
          <a:lstStyle/>
          <a:p>
            <a:pPr marL="457200" indent="-457200" eaLnBrk="1" hangingPunct="1"/>
            <a:r>
              <a:rPr lang="en-US" sz="2000" smtClean="0"/>
              <a:t>Là thông điệp được hiển thị trên bề mặt của màn hình.</a:t>
            </a:r>
          </a:p>
          <a:p>
            <a:pPr marL="457200" indent="-457200" eaLnBrk="1" hangingPunct="1"/>
            <a:r>
              <a:rPr lang="en-US" sz="2000" smtClean="0"/>
              <a:t>Tự động xuất hiện và ẩn đi, không có khả năng tương tác với người dùng.</a:t>
            </a:r>
          </a:p>
          <a:p>
            <a:pPr marL="457200" indent="-457200" eaLnBrk="1" hangingPunct="1"/>
            <a:r>
              <a:rPr lang="en-US" sz="2000" smtClean="0"/>
              <a:t>Toast có thể được tạo từ Background, nên có thể xuất hiện thậm chí ứng dụng không có giao diện.</a:t>
            </a:r>
          </a:p>
          <a:p>
            <a:pPr marL="457200" indent="-457200" eaLnBrk="1" hangingPunct="1">
              <a:buFont typeface="Wingdings" pitchFamily="2" charset="2"/>
              <a:buNone/>
            </a:pPr>
            <a:endParaRPr lang="en-US" sz="2400" smtClean="0"/>
          </a:p>
        </p:txBody>
      </p:sp>
      <p:sp>
        <p:nvSpPr>
          <p:cNvPr id="114691" name="Date Placeholder 3"/>
          <p:cNvSpPr>
            <a:spLocks noGrp="1"/>
          </p:cNvSpPr>
          <p:nvPr>
            <p:ph type="dt" sz="quarter" idx="10"/>
          </p:nvPr>
        </p:nvSpPr>
        <p:spPr>
          <a:noFill/>
        </p:spPr>
        <p:txBody>
          <a:bodyPr/>
          <a:lstStyle/>
          <a:p>
            <a:fld id="{2F006C79-7C84-4B0C-9A00-E22E0B662D2B}" type="datetime1">
              <a:rPr lang="en-US" smtClean="0"/>
              <a:pPr/>
              <a:t>10/3/2011</a:t>
            </a:fld>
            <a:endParaRPr lang="en-US" smtClean="0"/>
          </a:p>
        </p:txBody>
      </p:sp>
      <p:sp>
        <p:nvSpPr>
          <p:cNvPr id="114692" name="Footer Placeholder 4"/>
          <p:cNvSpPr>
            <a:spLocks noGrp="1"/>
          </p:cNvSpPr>
          <p:nvPr>
            <p:ph type="ftr" sz="quarter" idx="11"/>
          </p:nvPr>
        </p:nvSpPr>
        <p:spPr>
          <a:noFill/>
        </p:spPr>
        <p:txBody>
          <a:bodyPr/>
          <a:lstStyle/>
          <a:p>
            <a:r>
              <a:rPr lang="en-US" smtClean="0"/>
              <a:t>Trung Tâm Tin Học - ĐH KHTN - ĐH QG TP.HCM</a:t>
            </a:r>
          </a:p>
        </p:txBody>
      </p:sp>
      <p:sp>
        <p:nvSpPr>
          <p:cNvPr id="114693" name="Slide Number Placeholder 5"/>
          <p:cNvSpPr>
            <a:spLocks noGrp="1"/>
          </p:cNvSpPr>
          <p:nvPr>
            <p:ph type="sldNum" sz="quarter" idx="12"/>
          </p:nvPr>
        </p:nvSpPr>
        <p:spPr>
          <a:noFill/>
        </p:spPr>
        <p:txBody>
          <a:bodyPr/>
          <a:lstStyle/>
          <a:p>
            <a:fld id="{D0A5A98B-59FB-4241-8042-A22698C72DC0}" type="slidenum">
              <a:rPr lang="en-US" smtClean="0"/>
              <a:pPr/>
              <a:t>47</a:t>
            </a:fld>
            <a:endParaRPr lang="en-US" smtClean="0"/>
          </a:p>
        </p:txBody>
      </p:sp>
      <p:pic>
        <p:nvPicPr>
          <p:cNvPr id="7" name="Picture 6" descr="Toast.png"/>
          <p:cNvPicPr>
            <a:picLocks noChangeAspect="1"/>
          </p:cNvPicPr>
          <p:nvPr/>
        </p:nvPicPr>
        <p:blipFill>
          <a:blip r:embed="rId3" cstate="print"/>
          <a:stretch>
            <a:fillRect/>
          </a:stretch>
        </p:blipFill>
        <p:spPr>
          <a:xfrm>
            <a:off x="4700587" y="2289175"/>
            <a:ext cx="4419600" cy="2819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a:xfrm>
            <a:off x="457200" y="762000"/>
            <a:ext cx="8229600" cy="639763"/>
          </a:xfrm>
        </p:spPr>
        <p:txBody>
          <a:bodyPr/>
          <a:lstStyle/>
          <a:p>
            <a:pPr marL="457200" indent="-457200" algn="r" eaLnBrk="1" hangingPunct="1"/>
            <a:r>
              <a:rPr lang="en-US" sz="3200" smtClean="0"/>
              <a:t>Toast Notification</a:t>
            </a:r>
          </a:p>
        </p:txBody>
      </p:sp>
      <p:sp>
        <p:nvSpPr>
          <p:cNvPr id="116738" name="Content Placeholder 2"/>
          <p:cNvSpPr>
            <a:spLocks noGrp="1"/>
          </p:cNvSpPr>
          <p:nvPr>
            <p:ph idx="1"/>
          </p:nvPr>
        </p:nvSpPr>
        <p:spPr>
          <a:xfrm>
            <a:off x="457200" y="2286000"/>
            <a:ext cx="8229600" cy="3840163"/>
          </a:xfrm>
        </p:spPr>
        <p:txBody>
          <a:bodyPr/>
          <a:lstStyle/>
          <a:p>
            <a:pPr marL="457200" indent="-457200" eaLnBrk="1" hangingPunct="1"/>
            <a:r>
              <a:rPr lang="en-US" sz="2400" smtClean="0"/>
              <a:t>Tạo Toast</a:t>
            </a:r>
          </a:p>
          <a:p>
            <a:pPr lvl="1" eaLnBrk="1" hangingPunct="1">
              <a:buFontTx/>
              <a:buNone/>
            </a:pPr>
            <a:r>
              <a:rPr lang="en-US" sz="2000" smtClean="0"/>
              <a:t>	</a:t>
            </a:r>
            <a:r>
              <a:rPr lang="en-US" sz="1600" smtClean="0"/>
              <a:t>Context context = getApplicationContext();</a:t>
            </a:r>
            <a:br>
              <a:rPr lang="en-US" sz="1600" smtClean="0"/>
            </a:br>
            <a:r>
              <a:rPr lang="en-US" sz="1600" smtClean="0"/>
              <a:t>CharSequence text = "Hello toast!";</a:t>
            </a:r>
            <a:br>
              <a:rPr lang="en-US" sz="1600" smtClean="0"/>
            </a:br>
            <a:r>
              <a:rPr lang="en-US" sz="1600" smtClean="0"/>
              <a:t>int duration = Toast.LENGTH_SHORT;</a:t>
            </a:r>
            <a:br>
              <a:rPr lang="en-US" sz="1600" smtClean="0"/>
            </a:br>
            <a:r>
              <a:rPr lang="en-US" sz="1600" smtClean="0"/>
              <a:t/>
            </a:r>
            <a:br>
              <a:rPr lang="en-US" sz="1600" smtClean="0"/>
            </a:br>
            <a:r>
              <a:rPr lang="en-US" sz="1600" smtClean="0"/>
              <a:t>Toast toast = Toast.makeText(context, text, duration);</a:t>
            </a:r>
            <a:br>
              <a:rPr lang="en-US" sz="1600" smtClean="0"/>
            </a:br>
            <a:r>
              <a:rPr lang="en-US" sz="1600" smtClean="0"/>
              <a:t>toast.show();</a:t>
            </a:r>
          </a:p>
          <a:p>
            <a:pPr marL="457200" indent="-457200" eaLnBrk="1" hangingPunct="1"/>
            <a:r>
              <a:rPr lang="en-US" sz="2400" smtClean="0"/>
              <a:t>Không cần tạo đối tượng Toast </a:t>
            </a:r>
          </a:p>
          <a:p>
            <a:pPr marL="457200" indent="-457200" eaLnBrk="1" hangingPunct="1">
              <a:buFont typeface="Wingdings" pitchFamily="2" charset="2"/>
              <a:buNone/>
            </a:pPr>
            <a:r>
              <a:rPr lang="en-US" sz="2400" smtClean="0"/>
              <a:t>		Toast.makeText(context, text, duration).show();</a:t>
            </a:r>
          </a:p>
          <a:p>
            <a:pPr marL="457200" indent="-457200" eaLnBrk="1" hangingPunct="1"/>
            <a:r>
              <a:rPr lang="en-US" sz="2400" smtClean="0"/>
              <a:t>Vị trí của Toast</a:t>
            </a:r>
          </a:p>
          <a:p>
            <a:pPr marL="457200" indent="-457200" eaLnBrk="1" hangingPunct="1">
              <a:buFont typeface="Wingdings" pitchFamily="2" charset="2"/>
              <a:buNone/>
            </a:pPr>
            <a:r>
              <a:rPr lang="en-US" sz="2400" smtClean="0"/>
              <a:t>		aToast.setGravity(Gravity.TOP|Gravity.LEFT, 0, 0);</a:t>
            </a:r>
          </a:p>
        </p:txBody>
      </p:sp>
      <p:sp>
        <p:nvSpPr>
          <p:cNvPr id="116739" name="Date Placeholder 3"/>
          <p:cNvSpPr>
            <a:spLocks noGrp="1"/>
          </p:cNvSpPr>
          <p:nvPr>
            <p:ph type="dt" sz="quarter" idx="10"/>
          </p:nvPr>
        </p:nvSpPr>
        <p:spPr>
          <a:noFill/>
        </p:spPr>
        <p:txBody>
          <a:bodyPr/>
          <a:lstStyle/>
          <a:p>
            <a:fld id="{0CB75C6D-A930-4BA2-9E56-C8F5C23E7FDA}" type="datetime1">
              <a:rPr lang="en-US" smtClean="0"/>
              <a:pPr/>
              <a:t>10/3/2011</a:t>
            </a:fld>
            <a:endParaRPr lang="en-US" smtClean="0"/>
          </a:p>
        </p:txBody>
      </p:sp>
      <p:sp>
        <p:nvSpPr>
          <p:cNvPr id="116740" name="Footer Placeholder 4"/>
          <p:cNvSpPr>
            <a:spLocks noGrp="1"/>
          </p:cNvSpPr>
          <p:nvPr>
            <p:ph type="ftr" sz="quarter" idx="11"/>
          </p:nvPr>
        </p:nvSpPr>
        <p:spPr>
          <a:noFill/>
        </p:spPr>
        <p:txBody>
          <a:bodyPr/>
          <a:lstStyle/>
          <a:p>
            <a:r>
              <a:rPr lang="en-US" smtClean="0"/>
              <a:t>Trung Tâm Tin Học - ĐH KHTN - ĐH QG TP.HCM</a:t>
            </a:r>
          </a:p>
        </p:txBody>
      </p:sp>
      <p:sp>
        <p:nvSpPr>
          <p:cNvPr id="116741" name="Slide Number Placeholder 5"/>
          <p:cNvSpPr>
            <a:spLocks noGrp="1"/>
          </p:cNvSpPr>
          <p:nvPr>
            <p:ph type="sldNum" sz="quarter" idx="12"/>
          </p:nvPr>
        </p:nvSpPr>
        <p:spPr>
          <a:noFill/>
        </p:spPr>
        <p:txBody>
          <a:bodyPr/>
          <a:lstStyle/>
          <a:p>
            <a:fld id="{3D96A84F-6442-4D3B-B73B-E155F1186801}" type="slidenum">
              <a:rPr lang="en-US" smtClean="0"/>
              <a:pPr/>
              <a:t>48</a:t>
            </a:fld>
            <a:endParaRPr lang="en-US"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1"/>
          <p:cNvSpPr>
            <a:spLocks noGrp="1"/>
          </p:cNvSpPr>
          <p:nvPr>
            <p:ph type="title"/>
          </p:nvPr>
        </p:nvSpPr>
        <p:spPr>
          <a:xfrm>
            <a:off x="457200" y="762000"/>
            <a:ext cx="8229600" cy="639763"/>
          </a:xfrm>
        </p:spPr>
        <p:txBody>
          <a:bodyPr/>
          <a:lstStyle/>
          <a:p>
            <a:pPr marL="457200" indent="-457200" algn="r" eaLnBrk="1" hangingPunct="1"/>
            <a:r>
              <a:rPr lang="en-US" sz="3200" smtClean="0"/>
              <a:t>Toast Notification</a:t>
            </a:r>
          </a:p>
        </p:txBody>
      </p:sp>
      <p:sp>
        <p:nvSpPr>
          <p:cNvPr id="3" name="Content Placeholder 2"/>
          <p:cNvSpPr>
            <a:spLocks noGrp="1"/>
          </p:cNvSpPr>
          <p:nvPr>
            <p:ph idx="1"/>
          </p:nvPr>
        </p:nvSpPr>
        <p:spPr>
          <a:xfrm>
            <a:off x="457200" y="2286000"/>
            <a:ext cx="8229600" cy="3840163"/>
          </a:xfrm>
        </p:spPr>
        <p:txBody>
          <a:bodyPr>
            <a:normAutofit/>
          </a:bodyPr>
          <a:lstStyle/>
          <a:p>
            <a:pPr marL="457200" indent="-457200" eaLnBrk="1" hangingPunct="1">
              <a:lnSpc>
                <a:spcPct val="80000"/>
              </a:lnSpc>
            </a:pPr>
            <a:r>
              <a:rPr lang="en-US" sz="2000" smtClean="0"/>
              <a:t>Tạo custom Toast </a:t>
            </a:r>
          </a:p>
          <a:p>
            <a:pPr lvl="1" eaLnBrk="1" hangingPunct="1">
              <a:lnSpc>
                <a:spcPct val="80000"/>
              </a:lnSpc>
              <a:buFontTx/>
              <a:buNone/>
            </a:pPr>
            <a:r>
              <a:rPr lang="en-US" sz="1400" smtClean="0"/>
              <a:t>	&lt;LinearLayout xmlns:android="http://schemas.android.com/apk/res/android"</a:t>
            </a:r>
            <a:br>
              <a:rPr lang="en-US" sz="1400" smtClean="0"/>
            </a:br>
            <a:r>
              <a:rPr lang="en-US" sz="1400" smtClean="0"/>
              <a:t>              android:id="@+id/toast_layout_root"</a:t>
            </a:r>
            <a:br>
              <a:rPr lang="en-US" sz="1400" smtClean="0"/>
            </a:br>
            <a:r>
              <a:rPr lang="en-US" sz="1400" smtClean="0"/>
              <a:t>              android:orientation="horizontal"</a:t>
            </a:r>
            <a:br>
              <a:rPr lang="en-US" sz="1400" smtClean="0"/>
            </a:br>
            <a:r>
              <a:rPr lang="en-US" sz="1400" smtClean="0"/>
              <a:t>              android:layout_width="fill_parent"</a:t>
            </a:r>
            <a:br>
              <a:rPr lang="en-US" sz="1400" smtClean="0"/>
            </a:br>
            <a:r>
              <a:rPr lang="en-US" sz="1400" smtClean="0"/>
              <a:t>              android:layout_height="fill_parent"</a:t>
            </a:r>
            <a:br>
              <a:rPr lang="en-US" sz="1400" smtClean="0"/>
            </a:br>
            <a:r>
              <a:rPr lang="en-US" sz="1400" smtClean="0"/>
              <a:t>              android:padding="10dp"</a:t>
            </a:r>
            <a:br>
              <a:rPr lang="en-US" sz="1400" smtClean="0"/>
            </a:br>
            <a:r>
              <a:rPr lang="en-US" sz="1400" smtClean="0"/>
              <a:t>              android:background="#DAAA"</a:t>
            </a:r>
            <a:br>
              <a:rPr lang="en-US" sz="1400" smtClean="0"/>
            </a:br>
            <a:r>
              <a:rPr lang="en-US" sz="1400" smtClean="0"/>
              <a:t>              &gt;</a:t>
            </a:r>
            <a:br>
              <a:rPr lang="en-US" sz="1400" smtClean="0"/>
            </a:br>
            <a:r>
              <a:rPr lang="en-US" sz="1400" smtClean="0"/>
              <a:t>    &lt;ImageView android:id="@+id/image"</a:t>
            </a:r>
            <a:br>
              <a:rPr lang="en-US" sz="1400" smtClean="0"/>
            </a:br>
            <a:r>
              <a:rPr lang="en-US" sz="1400" smtClean="0"/>
              <a:t>               android:layout_width="wrap_content"</a:t>
            </a:r>
            <a:br>
              <a:rPr lang="en-US" sz="1400" smtClean="0"/>
            </a:br>
            <a:r>
              <a:rPr lang="en-US" sz="1400" smtClean="0"/>
              <a:t>               android:layout_height="fill_parent"</a:t>
            </a:r>
            <a:br>
              <a:rPr lang="en-US" sz="1400" smtClean="0"/>
            </a:br>
            <a:r>
              <a:rPr lang="en-US" sz="1400" smtClean="0"/>
              <a:t>               android:layout_marginRight="10dp"</a:t>
            </a:r>
            <a:br>
              <a:rPr lang="en-US" sz="1400" smtClean="0"/>
            </a:br>
            <a:r>
              <a:rPr lang="en-US" sz="1400" smtClean="0"/>
              <a:t>               /&gt;</a:t>
            </a:r>
            <a:br>
              <a:rPr lang="en-US" sz="1400" smtClean="0"/>
            </a:br>
            <a:r>
              <a:rPr lang="en-US" sz="1400" smtClean="0"/>
              <a:t>    &lt;TextView android:id="@+id/text"</a:t>
            </a:r>
            <a:br>
              <a:rPr lang="en-US" sz="1400" smtClean="0"/>
            </a:br>
            <a:r>
              <a:rPr lang="en-US" sz="1400" smtClean="0"/>
              <a:t>              android:layout_width="wrap_content"</a:t>
            </a:r>
            <a:br>
              <a:rPr lang="en-US" sz="1400" smtClean="0"/>
            </a:br>
            <a:r>
              <a:rPr lang="en-US" sz="1400" smtClean="0"/>
              <a:t>              android:layout_height="fill_parent"</a:t>
            </a:r>
            <a:br>
              <a:rPr lang="en-US" sz="1400" smtClean="0"/>
            </a:br>
            <a:r>
              <a:rPr lang="en-US" sz="1400" smtClean="0"/>
              <a:t>              android:textColor="#FFF"</a:t>
            </a:r>
            <a:br>
              <a:rPr lang="en-US" sz="1400" smtClean="0"/>
            </a:br>
            <a:r>
              <a:rPr lang="en-US" sz="1400" smtClean="0"/>
              <a:t>              /&gt;</a:t>
            </a:r>
            <a:br>
              <a:rPr lang="en-US" sz="1400" smtClean="0"/>
            </a:br>
            <a:r>
              <a:rPr lang="en-US" sz="1400" smtClean="0"/>
              <a:t>&lt;/LinearLayout&gt;</a:t>
            </a:r>
          </a:p>
        </p:txBody>
      </p:sp>
      <p:sp>
        <p:nvSpPr>
          <p:cNvPr id="118787" name="Date Placeholder 3"/>
          <p:cNvSpPr>
            <a:spLocks noGrp="1"/>
          </p:cNvSpPr>
          <p:nvPr>
            <p:ph type="dt" sz="quarter" idx="10"/>
          </p:nvPr>
        </p:nvSpPr>
        <p:spPr>
          <a:noFill/>
        </p:spPr>
        <p:txBody>
          <a:bodyPr/>
          <a:lstStyle/>
          <a:p>
            <a:fld id="{1EEB2431-BCCA-40E7-BA78-ACF091742E1D}" type="datetime1">
              <a:rPr lang="en-US" smtClean="0"/>
              <a:pPr/>
              <a:t>10/3/2011</a:t>
            </a:fld>
            <a:endParaRPr lang="en-US" smtClean="0"/>
          </a:p>
        </p:txBody>
      </p:sp>
      <p:sp>
        <p:nvSpPr>
          <p:cNvPr id="118788" name="Footer Placeholder 4"/>
          <p:cNvSpPr>
            <a:spLocks noGrp="1"/>
          </p:cNvSpPr>
          <p:nvPr>
            <p:ph type="ftr" sz="quarter" idx="11"/>
          </p:nvPr>
        </p:nvSpPr>
        <p:spPr>
          <a:noFill/>
        </p:spPr>
        <p:txBody>
          <a:bodyPr/>
          <a:lstStyle/>
          <a:p>
            <a:r>
              <a:rPr lang="en-US" smtClean="0"/>
              <a:t>Trung Tâm Tin Học - ĐH KHTN - ĐH QG TP.HCM</a:t>
            </a:r>
          </a:p>
        </p:txBody>
      </p:sp>
      <p:sp>
        <p:nvSpPr>
          <p:cNvPr id="118789" name="Slide Number Placeholder 5"/>
          <p:cNvSpPr>
            <a:spLocks noGrp="1"/>
          </p:cNvSpPr>
          <p:nvPr>
            <p:ph type="sldNum" sz="quarter" idx="12"/>
          </p:nvPr>
        </p:nvSpPr>
        <p:spPr>
          <a:noFill/>
        </p:spPr>
        <p:txBody>
          <a:bodyPr/>
          <a:lstStyle/>
          <a:p>
            <a:fld id="{45DC0582-6973-4C5F-A205-B5140B5AFEFF}" type="slidenum">
              <a:rPr lang="en-US" smtClean="0"/>
              <a:pPr/>
              <a:t>49</a:t>
            </a:fld>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57200" y="762000"/>
            <a:ext cx="8229600" cy="639763"/>
          </a:xfrm>
        </p:spPr>
        <p:txBody>
          <a:bodyPr/>
          <a:lstStyle/>
          <a:p>
            <a:pPr algn="r" eaLnBrk="1" hangingPunct="1"/>
            <a:r>
              <a:rPr lang="en-US" sz="3200" smtClean="0"/>
              <a:t>Widgets</a:t>
            </a:r>
          </a:p>
        </p:txBody>
      </p:sp>
      <p:sp>
        <p:nvSpPr>
          <p:cNvPr id="22530" name="Content Placeholder 2"/>
          <p:cNvSpPr>
            <a:spLocks noGrp="1"/>
          </p:cNvSpPr>
          <p:nvPr>
            <p:ph idx="1"/>
          </p:nvPr>
        </p:nvSpPr>
        <p:spPr>
          <a:xfrm>
            <a:off x="457200" y="2286000"/>
            <a:ext cx="8229600" cy="3840163"/>
          </a:xfrm>
        </p:spPr>
        <p:txBody>
          <a:bodyPr/>
          <a:lstStyle/>
          <a:p>
            <a:pPr marL="457200" indent="-457200" eaLnBrk="1" hangingPunct="1"/>
            <a:r>
              <a:rPr lang="en-US" sz="2400" smtClean="0"/>
              <a:t>Đối tượng View, được sử dụng như là giao diện tương tác với người dùng</a:t>
            </a:r>
          </a:p>
          <a:p>
            <a:pPr marL="457200" indent="-457200" eaLnBrk="1" hangingPunct="1"/>
            <a:r>
              <a:rPr lang="en-US" sz="2400" smtClean="0"/>
              <a:t>Môt số Widgets đã được định nghĩa bởi Android: Button, Checkbox, EditText, TextView, DatePicker, Clock,…</a:t>
            </a:r>
          </a:p>
          <a:p>
            <a:pPr marL="457200" indent="-457200" eaLnBrk="1" hangingPunct="1"/>
            <a:r>
              <a:rPr lang="en-US" sz="2400" smtClean="0"/>
              <a:t>Có thể định nghĩa các đối tượng View riêng bằng cách kế thừa hoặc tổ hợp những widget đã tồn tại.</a:t>
            </a:r>
          </a:p>
        </p:txBody>
      </p:sp>
      <p:sp>
        <p:nvSpPr>
          <p:cNvPr id="22531" name="Date Placeholder 3"/>
          <p:cNvSpPr>
            <a:spLocks noGrp="1"/>
          </p:cNvSpPr>
          <p:nvPr>
            <p:ph type="dt" sz="quarter" idx="10"/>
          </p:nvPr>
        </p:nvSpPr>
        <p:spPr>
          <a:noFill/>
        </p:spPr>
        <p:txBody>
          <a:bodyPr/>
          <a:lstStyle/>
          <a:p>
            <a:fld id="{7C569377-232F-4C82-B6CD-E6A50301EA66}" type="datetime1">
              <a:rPr lang="en-US" smtClean="0"/>
              <a:pPr/>
              <a:t>10/3/2011</a:t>
            </a:fld>
            <a:endParaRPr lang="en-US" smtClean="0"/>
          </a:p>
        </p:txBody>
      </p:sp>
      <p:sp>
        <p:nvSpPr>
          <p:cNvPr id="22532" name="Footer Placeholder 4"/>
          <p:cNvSpPr>
            <a:spLocks noGrp="1"/>
          </p:cNvSpPr>
          <p:nvPr>
            <p:ph type="ftr" sz="quarter" idx="11"/>
          </p:nvPr>
        </p:nvSpPr>
        <p:spPr>
          <a:noFill/>
        </p:spPr>
        <p:txBody>
          <a:bodyPr/>
          <a:lstStyle/>
          <a:p>
            <a:r>
              <a:rPr lang="en-US" smtClean="0"/>
              <a:t>Trung Tâm Tin Học - ĐH KHTN - ĐH QG TP.HCM</a:t>
            </a:r>
          </a:p>
        </p:txBody>
      </p:sp>
      <p:sp>
        <p:nvSpPr>
          <p:cNvPr id="22533" name="Slide Number Placeholder 5"/>
          <p:cNvSpPr>
            <a:spLocks noGrp="1"/>
          </p:cNvSpPr>
          <p:nvPr>
            <p:ph type="sldNum" sz="quarter" idx="12"/>
          </p:nvPr>
        </p:nvSpPr>
        <p:spPr>
          <a:noFill/>
        </p:spPr>
        <p:txBody>
          <a:bodyPr/>
          <a:lstStyle/>
          <a:p>
            <a:fld id="{C687ABF5-366B-4EEC-B14C-84D407C4CAD0}" type="slidenum">
              <a:rPr lang="en-US" smtClean="0"/>
              <a:pPr/>
              <a:t>5</a:t>
            </a:fld>
            <a:endParaRPr lang="en-US"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p:cNvSpPr>
            <a:spLocks noGrp="1"/>
          </p:cNvSpPr>
          <p:nvPr>
            <p:ph type="title"/>
          </p:nvPr>
        </p:nvSpPr>
        <p:spPr>
          <a:xfrm>
            <a:off x="457200" y="762000"/>
            <a:ext cx="8229600" cy="639763"/>
          </a:xfrm>
        </p:spPr>
        <p:txBody>
          <a:bodyPr/>
          <a:lstStyle/>
          <a:p>
            <a:pPr marL="457200" indent="-457200" algn="r" eaLnBrk="1" hangingPunct="1"/>
            <a:r>
              <a:rPr lang="en-US" sz="3200" smtClean="0"/>
              <a:t>Toast Notification</a:t>
            </a:r>
          </a:p>
        </p:txBody>
      </p:sp>
      <p:sp>
        <p:nvSpPr>
          <p:cNvPr id="3" name="Content Placeholder 2"/>
          <p:cNvSpPr>
            <a:spLocks noGrp="1"/>
          </p:cNvSpPr>
          <p:nvPr>
            <p:ph idx="1"/>
          </p:nvPr>
        </p:nvSpPr>
        <p:spPr>
          <a:xfrm>
            <a:off x="457200" y="2286000"/>
            <a:ext cx="8229600" cy="3840163"/>
          </a:xfrm>
        </p:spPr>
        <p:txBody>
          <a:bodyPr>
            <a:normAutofit/>
          </a:bodyPr>
          <a:lstStyle/>
          <a:p>
            <a:pPr marL="457200" indent="-457200" eaLnBrk="1" hangingPunct="1">
              <a:lnSpc>
                <a:spcPct val="90000"/>
              </a:lnSpc>
            </a:pPr>
            <a:r>
              <a:rPr lang="en-US" sz="2200" smtClean="0"/>
              <a:t>Tạo custom Toast</a:t>
            </a:r>
          </a:p>
          <a:p>
            <a:pPr lvl="1" eaLnBrk="1" hangingPunct="1">
              <a:lnSpc>
                <a:spcPct val="90000"/>
              </a:lnSpc>
              <a:buFontTx/>
              <a:buNone/>
            </a:pPr>
            <a:r>
              <a:rPr lang="en-US" sz="1600" smtClean="0"/>
              <a:t>	LayoutInflater inflater = getLayoutInflater();</a:t>
            </a:r>
            <a:br>
              <a:rPr lang="en-US" sz="1600" smtClean="0"/>
            </a:br>
            <a:r>
              <a:rPr lang="en-US" sz="1600" smtClean="0"/>
              <a:t>View layout = inflater.inflate(R.layout.toast_layout,</a:t>
            </a:r>
            <a:br>
              <a:rPr lang="en-US" sz="1600" smtClean="0"/>
            </a:br>
            <a:r>
              <a:rPr lang="en-US" sz="1600" smtClean="0"/>
              <a:t>                               (ViewGroup) findViewById(R.id.toast_layout_root));</a:t>
            </a:r>
            <a:br>
              <a:rPr lang="en-US" sz="1600" smtClean="0"/>
            </a:br>
            <a:r>
              <a:rPr lang="en-US" sz="1600" smtClean="0"/>
              <a:t/>
            </a:r>
            <a:br>
              <a:rPr lang="en-US" sz="1600" smtClean="0"/>
            </a:br>
            <a:r>
              <a:rPr lang="en-US" sz="1600" smtClean="0"/>
              <a:t>ImageView image = (ImageView) layout.findViewById(R.id.image);</a:t>
            </a:r>
            <a:br>
              <a:rPr lang="en-US" sz="1600" smtClean="0"/>
            </a:br>
            <a:r>
              <a:rPr lang="en-US" sz="1600" smtClean="0"/>
              <a:t>image.setImageResource(R.drawable.android);</a:t>
            </a:r>
            <a:br>
              <a:rPr lang="en-US" sz="1600" smtClean="0"/>
            </a:br>
            <a:r>
              <a:rPr lang="en-US" sz="1600" smtClean="0"/>
              <a:t>TextView text = (TextView) layout.findViewById(R.id.text);</a:t>
            </a:r>
            <a:br>
              <a:rPr lang="en-US" sz="1600" smtClean="0"/>
            </a:br>
            <a:r>
              <a:rPr lang="en-US" sz="1600" smtClean="0"/>
              <a:t>text.setText("Hello! This is a custom toast!");</a:t>
            </a:r>
            <a:br>
              <a:rPr lang="en-US" sz="1600" smtClean="0"/>
            </a:br>
            <a:r>
              <a:rPr lang="en-US" sz="1600" smtClean="0"/>
              <a:t/>
            </a:r>
            <a:br>
              <a:rPr lang="en-US" sz="1600" smtClean="0"/>
            </a:br>
            <a:r>
              <a:rPr lang="en-US" sz="1600" smtClean="0"/>
              <a:t>Toast toast = new Toast(getApplicationContext());</a:t>
            </a:r>
            <a:br>
              <a:rPr lang="en-US" sz="1600" smtClean="0"/>
            </a:br>
            <a:r>
              <a:rPr lang="en-US" sz="1600" smtClean="0"/>
              <a:t>toast.setGravity(Gravity.CENTER_VERTICAL, 0, 0);</a:t>
            </a:r>
            <a:br>
              <a:rPr lang="en-US" sz="1600" smtClean="0"/>
            </a:br>
            <a:r>
              <a:rPr lang="en-US" sz="1600" smtClean="0"/>
              <a:t>toast.setDuration(Toast.LENGTH_LONG);</a:t>
            </a:r>
            <a:br>
              <a:rPr lang="en-US" sz="1600" smtClean="0"/>
            </a:br>
            <a:r>
              <a:rPr lang="en-US" sz="1600" smtClean="0"/>
              <a:t>toast.setView(layout);</a:t>
            </a:r>
            <a:br>
              <a:rPr lang="en-US" sz="1600" smtClean="0"/>
            </a:br>
            <a:r>
              <a:rPr lang="en-US" sz="1600" smtClean="0"/>
              <a:t>toast.show(); </a:t>
            </a:r>
          </a:p>
        </p:txBody>
      </p:sp>
      <p:sp>
        <p:nvSpPr>
          <p:cNvPr id="120835" name="Date Placeholder 3"/>
          <p:cNvSpPr>
            <a:spLocks noGrp="1"/>
          </p:cNvSpPr>
          <p:nvPr>
            <p:ph type="dt" sz="quarter" idx="10"/>
          </p:nvPr>
        </p:nvSpPr>
        <p:spPr>
          <a:noFill/>
        </p:spPr>
        <p:txBody>
          <a:bodyPr/>
          <a:lstStyle/>
          <a:p>
            <a:fld id="{8D29A10A-A6AA-489D-97D4-04F7BBD360DD}" type="datetime1">
              <a:rPr lang="en-US" smtClean="0"/>
              <a:pPr/>
              <a:t>10/3/2011</a:t>
            </a:fld>
            <a:endParaRPr lang="en-US" smtClean="0"/>
          </a:p>
        </p:txBody>
      </p:sp>
      <p:sp>
        <p:nvSpPr>
          <p:cNvPr id="120836" name="Footer Placeholder 4"/>
          <p:cNvSpPr>
            <a:spLocks noGrp="1"/>
          </p:cNvSpPr>
          <p:nvPr>
            <p:ph type="ftr" sz="quarter" idx="11"/>
          </p:nvPr>
        </p:nvSpPr>
        <p:spPr>
          <a:noFill/>
        </p:spPr>
        <p:txBody>
          <a:bodyPr/>
          <a:lstStyle/>
          <a:p>
            <a:r>
              <a:rPr lang="en-US" smtClean="0"/>
              <a:t>Trung Tâm Tin Học - ĐH KHTN - ĐH QG TP.HCM</a:t>
            </a:r>
          </a:p>
        </p:txBody>
      </p:sp>
      <p:sp>
        <p:nvSpPr>
          <p:cNvPr id="120837" name="Slide Number Placeholder 5"/>
          <p:cNvSpPr>
            <a:spLocks noGrp="1"/>
          </p:cNvSpPr>
          <p:nvPr>
            <p:ph type="sldNum" sz="quarter" idx="12"/>
          </p:nvPr>
        </p:nvSpPr>
        <p:spPr>
          <a:noFill/>
        </p:spPr>
        <p:txBody>
          <a:bodyPr/>
          <a:lstStyle/>
          <a:p>
            <a:fld id="{5D5FB8BE-6DA5-4B8B-83F1-476D6107491C}" type="slidenum">
              <a:rPr lang="en-US" smtClean="0"/>
              <a:pPr/>
              <a:t>50</a:t>
            </a:fld>
            <a:endParaRPr lang="en-US"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a:xfrm>
            <a:off x="381000" y="762000"/>
            <a:ext cx="8229600" cy="639763"/>
          </a:xfrm>
        </p:spPr>
        <p:txBody>
          <a:bodyPr/>
          <a:lstStyle/>
          <a:p>
            <a:pPr algn="r" eaLnBrk="1" hangingPunct="1"/>
            <a:r>
              <a:rPr lang="en-US" sz="3200" smtClean="0"/>
              <a:t>Status Bar Notifications</a:t>
            </a:r>
          </a:p>
        </p:txBody>
      </p:sp>
      <p:sp>
        <p:nvSpPr>
          <p:cNvPr id="122882" name="Content Placeholder 2"/>
          <p:cNvSpPr>
            <a:spLocks noGrp="1"/>
          </p:cNvSpPr>
          <p:nvPr>
            <p:ph idx="1"/>
          </p:nvPr>
        </p:nvSpPr>
        <p:spPr>
          <a:xfrm>
            <a:off x="457200" y="2286000"/>
            <a:ext cx="4267200" cy="3840163"/>
          </a:xfrm>
        </p:spPr>
        <p:txBody>
          <a:bodyPr/>
          <a:lstStyle/>
          <a:p>
            <a:pPr marL="457200" indent="-457200" eaLnBrk="1" hangingPunct="1"/>
            <a:r>
              <a:rPr lang="en-US" sz="1800" smtClean="0"/>
              <a:t>Được sử dụng cho trường hợp các Service cần thông báo cho người dùng về những sự kiện mà cần người dùng tương tác.</a:t>
            </a:r>
          </a:p>
          <a:p>
            <a:pPr marL="457200" indent="-457200" eaLnBrk="1" hangingPunct="1"/>
            <a:r>
              <a:rPr lang="en-US" sz="1800" smtClean="0"/>
              <a:t>Cần thêm biểu tượng và thông điệp mở rộng trong cửa sổ notification.</a:t>
            </a:r>
          </a:p>
          <a:p>
            <a:pPr marL="457200" indent="-457200" eaLnBrk="1" hangingPunct="1"/>
            <a:r>
              <a:rPr lang="en-US" sz="1800" smtClean="0"/>
              <a:t>Cấu hình notification để thông báo người dùng sử dụng âm thanh, độ rung động, ánh sáng trong thiết bị.</a:t>
            </a:r>
          </a:p>
          <a:p>
            <a:pPr marL="457200" indent="-457200" eaLnBrk="1" hangingPunct="1">
              <a:buFont typeface="Wingdings" pitchFamily="2" charset="2"/>
              <a:buNone/>
            </a:pPr>
            <a:endParaRPr lang="en-US" sz="1800" smtClean="0"/>
          </a:p>
        </p:txBody>
      </p:sp>
      <p:sp>
        <p:nvSpPr>
          <p:cNvPr id="122883" name="Date Placeholder 3"/>
          <p:cNvSpPr>
            <a:spLocks noGrp="1"/>
          </p:cNvSpPr>
          <p:nvPr>
            <p:ph type="dt" sz="quarter" idx="10"/>
          </p:nvPr>
        </p:nvSpPr>
        <p:spPr>
          <a:noFill/>
        </p:spPr>
        <p:txBody>
          <a:bodyPr/>
          <a:lstStyle/>
          <a:p>
            <a:fld id="{7C8FD915-91DC-460A-B994-4131B944DDED}" type="datetime1">
              <a:rPr lang="en-US" smtClean="0"/>
              <a:pPr/>
              <a:t>10/3/2011</a:t>
            </a:fld>
            <a:endParaRPr lang="en-US" smtClean="0"/>
          </a:p>
        </p:txBody>
      </p:sp>
      <p:sp>
        <p:nvSpPr>
          <p:cNvPr id="122884" name="Footer Placeholder 4"/>
          <p:cNvSpPr>
            <a:spLocks noGrp="1"/>
          </p:cNvSpPr>
          <p:nvPr>
            <p:ph type="ftr" sz="quarter" idx="11"/>
          </p:nvPr>
        </p:nvSpPr>
        <p:spPr>
          <a:noFill/>
        </p:spPr>
        <p:txBody>
          <a:bodyPr/>
          <a:lstStyle/>
          <a:p>
            <a:r>
              <a:rPr lang="en-US" smtClean="0"/>
              <a:t>Trung Tâm Tin Học - ĐH KHTN - ĐH QG TP.HCM</a:t>
            </a:r>
          </a:p>
        </p:txBody>
      </p:sp>
      <p:sp>
        <p:nvSpPr>
          <p:cNvPr id="122885" name="Slide Number Placeholder 5"/>
          <p:cNvSpPr>
            <a:spLocks noGrp="1"/>
          </p:cNvSpPr>
          <p:nvPr>
            <p:ph type="sldNum" sz="quarter" idx="12"/>
          </p:nvPr>
        </p:nvSpPr>
        <p:spPr>
          <a:noFill/>
        </p:spPr>
        <p:txBody>
          <a:bodyPr/>
          <a:lstStyle/>
          <a:p>
            <a:fld id="{F46E9209-D8A6-401A-9243-60A2F7E41086}" type="slidenum">
              <a:rPr lang="en-US" smtClean="0"/>
              <a:pPr/>
              <a:t>51</a:t>
            </a:fld>
            <a:endParaRPr lang="en-US" smtClean="0"/>
          </a:p>
        </p:txBody>
      </p:sp>
      <p:pic>
        <p:nvPicPr>
          <p:cNvPr id="7" name="Picture 6" descr="notification.png"/>
          <p:cNvPicPr>
            <a:picLocks noChangeAspect="1"/>
          </p:cNvPicPr>
          <p:nvPr/>
        </p:nvPicPr>
        <p:blipFill>
          <a:blip r:embed="rId3" cstate="print"/>
          <a:stretch>
            <a:fillRect/>
          </a:stretch>
        </p:blipFill>
        <p:spPr>
          <a:xfrm>
            <a:off x="4700587" y="2292350"/>
            <a:ext cx="4419600" cy="2895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a:xfrm>
            <a:off x="457200" y="762000"/>
            <a:ext cx="8229600" cy="639763"/>
          </a:xfrm>
        </p:spPr>
        <p:txBody>
          <a:bodyPr/>
          <a:lstStyle/>
          <a:p>
            <a:pPr algn="r" eaLnBrk="1" hangingPunct="1"/>
            <a:r>
              <a:rPr lang="en-US" sz="3200" smtClean="0"/>
              <a:t>Tạo Status Bar Notifications</a:t>
            </a:r>
          </a:p>
        </p:txBody>
      </p:sp>
      <p:sp>
        <p:nvSpPr>
          <p:cNvPr id="124930" name="Content Placeholder 2"/>
          <p:cNvSpPr>
            <a:spLocks noGrp="1"/>
          </p:cNvSpPr>
          <p:nvPr>
            <p:ph idx="1"/>
          </p:nvPr>
        </p:nvSpPr>
        <p:spPr>
          <a:xfrm>
            <a:off x="457200" y="2286000"/>
            <a:ext cx="8229600" cy="3840163"/>
          </a:xfrm>
        </p:spPr>
        <p:txBody>
          <a:bodyPr/>
          <a:lstStyle/>
          <a:p>
            <a:pPr marL="457200" indent="-457200" eaLnBrk="1" hangingPunct="1"/>
            <a:r>
              <a:rPr lang="en-US" sz="2400" smtClean="0"/>
              <a:t>Các thành phần cấu thành</a:t>
            </a:r>
          </a:p>
          <a:p>
            <a:pPr lvl="1" eaLnBrk="1" hangingPunct="1">
              <a:buFont typeface="Wingdings" pitchFamily="2" charset="2"/>
              <a:buChar char="q"/>
            </a:pPr>
            <a:r>
              <a:rPr lang="en-US" sz="2000" smtClean="0"/>
              <a:t>Icon cho status bar</a:t>
            </a:r>
          </a:p>
          <a:p>
            <a:pPr lvl="1" eaLnBrk="1" hangingPunct="1">
              <a:buFont typeface="Wingdings" pitchFamily="2" charset="2"/>
              <a:buChar char="q"/>
            </a:pPr>
            <a:r>
              <a:rPr lang="en-US" sz="2000" smtClean="0"/>
              <a:t>Message mở rộng</a:t>
            </a:r>
          </a:p>
          <a:p>
            <a:pPr lvl="1" eaLnBrk="1" hangingPunct="1">
              <a:buFont typeface="Wingdings" pitchFamily="2" charset="2"/>
              <a:buChar char="q"/>
            </a:pPr>
            <a:r>
              <a:rPr lang="en-US" sz="2000" smtClean="0"/>
              <a:t>Pending Intent cần được gọi khi notification được lựa chọn</a:t>
            </a:r>
          </a:p>
          <a:p>
            <a:pPr marL="457200" indent="-457200" eaLnBrk="1" hangingPunct="1"/>
            <a:r>
              <a:rPr lang="en-US" sz="2400" smtClean="0"/>
              <a:t>Các thành phần bổ sung</a:t>
            </a:r>
          </a:p>
          <a:p>
            <a:pPr lvl="1" eaLnBrk="1" hangingPunct="1">
              <a:buFont typeface="Wingdings" pitchFamily="2" charset="2"/>
              <a:buChar char="q"/>
            </a:pPr>
            <a:r>
              <a:rPr lang="en-US" sz="2000" smtClean="0"/>
              <a:t>Ticker message</a:t>
            </a:r>
          </a:p>
          <a:p>
            <a:pPr lvl="1" eaLnBrk="1" hangingPunct="1">
              <a:buFont typeface="Wingdings" pitchFamily="2" charset="2"/>
              <a:buChar char="q"/>
            </a:pPr>
            <a:r>
              <a:rPr lang="en-US" sz="2000" smtClean="0"/>
              <a:t>Âm thanh </a:t>
            </a:r>
          </a:p>
          <a:p>
            <a:pPr lvl="1" eaLnBrk="1" hangingPunct="1">
              <a:buFont typeface="Wingdings" pitchFamily="2" charset="2"/>
              <a:buChar char="q"/>
            </a:pPr>
            <a:r>
              <a:rPr lang="en-US" sz="2000" smtClean="0"/>
              <a:t>Độ rung động </a:t>
            </a:r>
          </a:p>
          <a:p>
            <a:pPr lvl="1" eaLnBrk="1" hangingPunct="1">
              <a:buFont typeface="Wingdings" pitchFamily="2" charset="2"/>
              <a:buChar char="q"/>
            </a:pPr>
            <a:r>
              <a:rPr lang="en-US" sz="2000" smtClean="0"/>
              <a:t>Ánh sáng</a:t>
            </a:r>
          </a:p>
          <a:p>
            <a:pPr marL="457200" indent="-457200" eaLnBrk="1" hangingPunct="1">
              <a:buFont typeface="Wingdings" pitchFamily="2" charset="2"/>
              <a:buChar char="q"/>
            </a:pPr>
            <a:r>
              <a:rPr lang="en-US" sz="1800" smtClean="0"/>
              <a:t>http://developer.android.com/guide/topics/ui/notifiers/notifications.html</a:t>
            </a:r>
          </a:p>
        </p:txBody>
      </p:sp>
      <p:sp>
        <p:nvSpPr>
          <p:cNvPr id="124931" name="Date Placeholder 3"/>
          <p:cNvSpPr>
            <a:spLocks noGrp="1"/>
          </p:cNvSpPr>
          <p:nvPr>
            <p:ph type="dt" sz="quarter" idx="10"/>
          </p:nvPr>
        </p:nvSpPr>
        <p:spPr>
          <a:noFill/>
        </p:spPr>
        <p:txBody>
          <a:bodyPr/>
          <a:lstStyle/>
          <a:p>
            <a:fld id="{EF57B339-BC0C-4CEB-ADF1-F2B09560C664}" type="datetime1">
              <a:rPr lang="en-US" smtClean="0"/>
              <a:pPr/>
              <a:t>10/3/2011</a:t>
            </a:fld>
            <a:endParaRPr lang="en-US" smtClean="0"/>
          </a:p>
        </p:txBody>
      </p:sp>
      <p:sp>
        <p:nvSpPr>
          <p:cNvPr id="124932" name="Footer Placeholder 4"/>
          <p:cNvSpPr>
            <a:spLocks noGrp="1"/>
          </p:cNvSpPr>
          <p:nvPr>
            <p:ph type="ftr" sz="quarter" idx="11"/>
          </p:nvPr>
        </p:nvSpPr>
        <p:spPr>
          <a:noFill/>
        </p:spPr>
        <p:txBody>
          <a:bodyPr/>
          <a:lstStyle/>
          <a:p>
            <a:r>
              <a:rPr lang="en-US" smtClean="0"/>
              <a:t>Trung Tâm Tin Học - ĐH KHTN - ĐH QG TP.HCM</a:t>
            </a:r>
          </a:p>
        </p:txBody>
      </p:sp>
      <p:sp>
        <p:nvSpPr>
          <p:cNvPr id="124933" name="Slide Number Placeholder 5"/>
          <p:cNvSpPr>
            <a:spLocks noGrp="1"/>
          </p:cNvSpPr>
          <p:nvPr>
            <p:ph type="sldNum" sz="quarter" idx="12"/>
          </p:nvPr>
        </p:nvSpPr>
        <p:spPr>
          <a:noFill/>
        </p:spPr>
        <p:txBody>
          <a:bodyPr/>
          <a:lstStyle/>
          <a:p>
            <a:fld id="{28BD6847-E3D2-4F4A-A372-E5BEE7020E43}" type="slidenum">
              <a:rPr lang="en-US" smtClean="0"/>
              <a:pPr/>
              <a:t>52</a:t>
            </a:fld>
            <a:endParaRPr lang="en-US"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a:xfrm>
            <a:off x="457200" y="762000"/>
            <a:ext cx="8229600" cy="639763"/>
          </a:xfrm>
        </p:spPr>
        <p:txBody>
          <a:bodyPr/>
          <a:lstStyle/>
          <a:p>
            <a:pPr algn="r" eaLnBrk="1" hangingPunct="1"/>
            <a:r>
              <a:rPr lang="en-US" sz="3200" smtClean="0"/>
              <a:t>Tạo Status Bar Notifications</a:t>
            </a:r>
          </a:p>
        </p:txBody>
      </p:sp>
      <p:sp>
        <p:nvSpPr>
          <p:cNvPr id="3" name="Content Placeholder 2"/>
          <p:cNvSpPr>
            <a:spLocks noGrp="1"/>
          </p:cNvSpPr>
          <p:nvPr>
            <p:ph idx="1"/>
          </p:nvPr>
        </p:nvSpPr>
        <p:spPr>
          <a:xfrm>
            <a:off x="457200" y="2362200"/>
            <a:ext cx="8229600" cy="3763963"/>
          </a:xfrm>
        </p:spPr>
        <p:txBody>
          <a:bodyPr>
            <a:normAutofit/>
          </a:bodyPr>
          <a:lstStyle/>
          <a:p>
            <a:pPr marL="457200" indent="-457200" eaLnBrk="1" hangingPunct="1">
              <a:lnSpc>
                <a:spcPct val="90000"/>
              </a:lnSpc>
              <a:buFont typeface="Wingdings" pitchFamily="2" charset="2"/>
              <a:buNone/>
            </a:pPr>
            <a:r>
              <a:rPr lang="en-US" sz="1800" smtClean="0"/>
              <a:t>	int icon = R.drawable.notification_icon;        // icon from resources</a:t>
            </a:r>
            <a:br>
              <a:rPr lang="en-US" sz="1800" smtClean="0"/>
            </a:br>
            <a:r>
              <a:rPr lang="en-US" sz="1800" smtClean="0"/>
              <a:t>CharSequence tickerText = "Hello";              // ticker-text</a:t>
            </a:r>
            <a:br>
              <a:rPr lang="en-US" sz="1800" smtClean="0"/>
            </a:br>
            <a:r>
              <a:rPr lang="en-US" sz="1800" smtClean="0"/>
              <a:t>long when = System.currentTimeMillis();         // notification time</a:t>
            </a:r>
            <a:br>
              <a:rPr lang="en-US" sz="1800" smtClean="0"/>
            </a:br>
            <a:r>
              <a:rPr lang="en-US" sz="1800" smtClean="0"/>
              <a:t>Context context = getApplicationContext();      // application Context</a:t>
            </a:r>
            <a:br>
              <a:rPr lang="en-US" sz="1800" smtClean="0"/>
            </a:br>
            <a:r>
              <a:rPr lang="en-US" sz="1800" smtClean="0"/>
              <a:t>CharSequence contentTitle = "My notification";  // expanded message title</a:t>
            </a:r>
            <a:br>
              <a:rPr lang="en-US" sz="1800" smtClean="0"/>
            </a:br>
            <a:r>
              <a:rPr lang="en-US" sz="1800" smtClean="0"/>
              <a:t>CharSequence contentText = "Hello World!";      // expanded message text</a:t>
            </a:r>
            <a:br>
              <a:rPr lang="en-US" sz="1800" smtClean="0"/>
            </a:br>
            <a:r>
              <a:rPr lang="en-US" sz="1800" smtClean="0"/>
              <a:t/>
            </a:r>
            <a:br>
              <a:rPr lang="en-US" sz="1800" smtClean="0"/>
            </a:br>
            <a:r>
              <a:rPr lang="en-US" sz="1800" smtClean="0"/>
              <a:t>Intent notificationIntent = new Intent(this, MyClass.class);</a:t>
            </a:r>
            <a:br>
              <a:rPr lang="en-US" sz="1800" smtClean="0"/>
            </a:br>
            <a:r>
              <a:rPr lang="en-US" sz="1800" smtClean="0"/>
              <a:t>PendingIntent contentIntent = PendingIntent.getActivity(this, 0, notificationIntent, 0);</a:t>
            </a:r>
            <a:br>
              <a:rPr lang="en-US" sz="1800" smtClean="0"/>
            </a:br>
            <a:r>
              <a:rPr lang="en-US" sz="1800" smtClean="0"/>
              <a:t/>
            </a:r>
            <a:br>
              <a:rPr lang="en-US" sz="1800" smtClean="0"/>
            </a:br>
            <a:r>
              <a:rPr lang="en-US" sz="1800" smtClean="0"/>
              <a:t>// the next two lines initialize the Notification, using the configurations above</a:t>
            </a:r>
            <a:br>
              <a:rPr lang="en-US" sz="1800" smtClean="0"/>
            </a:br>
            <a:r>
              <a:rPr lang="en-US" sz="1800" smtClean="0"/>
              <a:t>Notification notification = new Notification(icon, tickerText, when);</a:t>
            </a:r>
            <a:br>
              <a:rPr lang="en-US" sz="1800" smtClean="0"/>
            </a:br>
            <a:r>
              <a:rPr lang="en-US" sz="1800" smtClean="0"/>
              <a:t>notification.setLatestEventInfo(context, contentTitle, contentText, contentIntent);</a:t>
            </a:r>
          </a:p>
        </p:txBody>
      </p:sp>
      <p:sp>
        <p:nvSpPr>
          <p:cNvPr id="126979" name="Date Placeholder 3"/>
          <p:cNvSpPr>
            <a:spLocks noGrp="1"/>
          </p:cNvSpPr>
          <p:nvPr>
            <p:ph type="dt" sz="quarter" idx="10"/>
          </p:nvPr>
        </p:nvSpPr>
        <p:spPr>
          <a:noFill/>
        </p:spPr>
        <p:txBody>
          <a:bodyPr/>
          <a:lstStyle/>
          <a:p>
            <a:fld id="{7CE76DA2-4D65-433D-A07C-19E01C478A83}" type="datetime1">
              <a:rPr lang="en-US" smtClean="0"/>
              <a:pPr/>
              <a:t>10/3/2011</a:t>
            </a:fld>
            <a:endParaRPr lang="en-US" smtClean="0"/>
          </a:p>
        </p:txBody>
      </p:sp>
      <p:sp>
        <p:nvSpPr>
          <p:cNvPr id="126980" name="Footer Placeholder 4"/>
          <p:cNvSpPr>
            <a:spLocks noGrp="1"/>
          </p:cNvSpPr>
          <p:nvPr>
            <p:ph type="ftr" sz="quarter" idx="11"/>
          </p:nvPr>
        </p:nvSpPr>
        <p:spPr>
          <a:noFill/>
        </p:spPr>
        <p:txBody>
          <a:bodyPr/>
          <a:lstStyle/>
          <a:p>
            <a:r>
              <a:rPr lang="en-US" smtClean="0"/>
              <a:t>Trung Tâm Tin Học - ĐH KHTN - ĐH QG TP.HCM</a:t>
            </a:r>
          </a:p>
        </p:txBody>
      </p:sp>
      <p:sp>
        <p:nvSpPr>
          <p:cNvPr id="126981" name="Slide Number Placeholder 5"/>
          <p:cNvSpPr>
            <a:spLocks noGrp="1"/>
          </p:cNvSpPr>
          <p:nvPr>
            <p:ph type="sldNum" sz="quarter" idx="12"/>
          </p:nvPr>
        </p:nvSpPr>
        <p:spPr>
          <a:noFill/>
        </p:spPr>
        <p:txBody>
          <a:bodyPr/>
          <a:lstStyle/>
          <a:p>
            <a:fld id="{56778406-4CA2-43F4-B9D3-490CBE7CF52F}" type="slidenum">
              <a:rPr lang="en-US" smtClean="0"/>
              <a:pPr/>
              <a:t>53</a:t>
            </a:fld>
            <a:endParaRPr lang="en-US"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p:cNvSpPr>
            <a:spLocks noGrp="1"/>
          </p:cNvSpPr>
          <p:nvPr>
            <p:ph type="title"/>
          </p:nvPr>
        </p:nvSpPr>
        <p:spPr>
          <a:xfrm>
            <a:off x="457200" y="762000"/>
            <a:ext cx="8229600" cy="639763"/>
          </a:xfrm>
        </p:spPr>
        <p:txBody>
          <a:bodyPr/>
          <a:lstStyle/>
          <a:p>
            <a:pPr algn="r" eaLnBrk="1" hangingPunct="1"/>
            <a:r>
              <a:rPr lang="en-US" sz="3200" smtClean="0"/>
              <a:t>Tạo Status Bar Notifications</a:t>
            </a:r>
          </a:p>
        </p:txBody>
      </p:sp>
      <p:sp>
        <p:nvSpPr>
          <p:cNvPr id="129026" name="Content Placeholder 2"/>
          <p:cNvSpPr>
            <a:spLocks noGrp="1"/>
          </p:cNvSpPr>
          <p:nvPr>
            <p:ph idx="1"/>
          </p:nvPr>
        </p:nvSpPr>
        <p:spPr>
          <a:xfrm>
            <a:off x="457200" y="2286000"/>
            <a:ext cx="8229600" cy="3840163"/>
          </a:xfrm>
        </p:spPr>
        <p:txBody>
          <a:bodyPr/>
          <a:lstStyle/>
          <a:p>
            <a:pPr marL="457200" indent="-457200" eaLnBrk="1" hangingPunct="1"/>
            <a:r>
              <a:rPr lang="en-US" sz="2400" smtClean="0"/>
              <a:t>Sử dụng âm thanh</a:t>
            </a:r>
          </a:p>
          <a:p>
            <a:pPr lvl="1" eaLnBrk="1" hangingPunct="1">
              <a:buFont typeface="Wingdings" pitchFamily="2" charset="2"/>
              <a:buChar char="q"/>
            </a:pPr>
            <a:r>
              <a:rPr lang="en-US" sz="1800" smtClean="0"/>
              <a:t>Default</a:t>
            </a:r>
          </a:p>
          <a:p>
            <a:pPr lvl="1" eaLnBrk="1" hangingPunct="1">
              <a:buFontTx/>
              <a:buNone/>
            </a:pPr>
            <a:r>
              <a:rPr lang="en-US" sz="1800" smtClean="0"/>
              <a:t>	notification.defaults |= Notification.DEFAULT_SOUND;</a:t>
            </a:r>
          </a:p>
          <a:p>
            <a:pPr lvl="1" eaLnBrk="1" hangingPunct="1">
              <a:buFont typeface="Wingdings" pitchFamily="2" charset="2"/>
              <a:buChar char="q"/>
            </a:pPr>
            <a:r>
              <a:rPr lang="en-US" sz="1800" smtClean="0"/>
              <a:t>Sử dụng file âm thanh khác</a:t>
            </a:r>
          </a:p>
          <a:p>
            <a:pPr lvl="1" eaLnBrk="1" hangingPunct="1">
              <a:buFontTx/>
              <a:buNone/>
            </a:pPr>
            <a:r>
              <a:rPr lang="en-US" sz="1800" smtClean="0"/>
              <a:t>notification.sound = Uri.parse("file:///sdcard/notification/ringer.mp3");</a:t>
            </a:r>
          </a:p>
          <a:p>
            <a:pPr lvl="1" eaLnBrk="1" hangingPunct="1">
              <a:buFont typeface="Wingdings" pitchFamily="2" charset="2"/>
              <a:buChar char="q"/>
            </a:pPr>
            <a:r>
              <a:rPr lang="en-US" sz="1800" smtClean="0"/>
              <a:t>Sử dụng Media trong Android </a:t>
            </a:r>
          </a:p>
          <a:p>
            <a:pPr lvl="1" eaLnBrk="1" hangingPunct="1">
              <a:buFontTx/>
              <a:buNone/>
            </a:pPr>
            <a:r>
              <a:rPr lang="en-US" sz="1800" smtClean="0"/>
              <a:t>notification.sound = Uri.withAppendedPath(Audio.Media.INTERNAL_CONTENT_URI, "6");</a:t>
            </a:r>
          </a:p>
          <a:p>
            <a:pPr marL="457200" indent="-457200" eaLnBrk="1" hangingPunct="1">
              <a:buFont typeface="Wingdings" pitchFamily="2" charset="2"/>
              <a:buNone/>
            </a:pPr>
            <a:endParaRPr lang="en-US" sz="2000" smtClean="0"/>
          </a:p>
        </p:txBody>
      </p:sp>
      <p:sp>
        <p:nvSpPr>
          <p:cNvPr id="129027" name="Date Placeholder 3"/>
          <p:cNvSpPr>
            <a:spLocks noGrp="1"/>
          </p:cNvSpPr>
          <p:nvPr>
            <p:ph type="dt" sz="quarter" idx="10"/>
          </p:nvPr>
        </p:nvSpPr>
        <p:spPr>
          <a:noFill/>
        </p:spPr>
        <p:txBody>
          <a:bodyPr/>
          <a:lstStyle/>
          <a:p>
            <a:fld id="{9489BA54-2642-4F21-A1DB-9FE6F6B97F63}" type="datetime1">
              <a:rPr lang="en-US" smtClean="0"/>
              <a:pPr/>
              <a:t>10/3/2011</a:t>
            </a:fld>
            <a:endParaRPr lang="en-US" smtClean="0"/>
          </a:p>
        </p:txBody>
      </p:sp>
      <p:sp>
        <p:nvSpPr>
          <p:cNvPr id="129028" name="Footer Placeholder 4"/>
          <p:cNvSpPr>
            <a:spLocks noGrp="1"/>
          </p:cNvSpPr>
          <p:nvPr>
            <p:ph type="ftr" sz="quarter" idx="11"/>
          </p:nvPr>
        </p:nvSpPr>
        <p:spPr>
          <a:noFill/>
        </p:spPr>
        <p:txBody>
          <a:bodyPr/>
          <a:lstStyle/>
          <a:p>
            <a:r>
              <a:rPr lang="en-US" smtClean="0"/>
              <a:t>Trung Tâm Tin Học - ĐH KHTN - ĐH QG TP.HCM</a:t>
            </a:r>
          </a:p>
        </p:txBody>
      </p:sp>
      <p:sp>
        <p:nvSpPr>
          <p:cNvPr id="129029" name="Slide Number Placeholder 5"/>
          <p:cNvSpPr>
            <a:spLocks noGrp="1"/>
          </p:cNvSpPr>
          <p:nvPr>
            <p:ph type="sldNum" sz="quarter" idx="12"/>
          </p:nvPr>
        </p:nvSpPr>
        <p:spPr>
          <a:noFill/>
        </p:spPr>
        <p:txBody>
          <a:bodyPr/>
          <a:lstStyle/>
          <a:p>
            <a:fld id="{715B126A-30E4-4B3A-B6D1-2B30BC127013}" type="slidenum">
              <a:rPr lang="en-US" smtClean="0"/>
              <a:pPr/>
              <a:t>54</a:t>
            </a:fld>
            <a:endParaRPr lang="en-US"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a:xfrm>
            <a:off x="457200" y="762000"/>
            <a:ext cx="8229600" cy="639763"/>
          </a:xfrm>
        </p:spPr>
        <p:txBody>
          <a:bodyPr/>
          <a:lstStyle/>
          <a:p>
            <a:pPr algn="r" eaLnBrk="1" hangingPunct="1"/>
            <a:r>
              <a:rPr lang="en-US" sz="3200" smtClean="0"/>
              <a:t>Tạo Status Bar Notifications</a:t>
            </a:r>
          </a:p>
        </p:txBody>
      </p:sp>
      <p:sp>
        <p:nvSpPr>
          <p:cNvPr id="3" name="Content Placeholder 2"/>
          <p:cNvSpPr>
            <a:spLocks noGrp="1"/>
          </p:cNvSpPr>
          <p:nvPr>
            <p:ph idx="1"/>
          </p:nvPr>
        </p:nvSpPr>
        <p:spPr>
          <a:xfrm>
            <a:off x="457200" y="2286000"/>
            <a:ext cx="8229600" cy="3840163"/>
          </a:xfrm>
        </p:spPr>
        <p:txBody>
          <a:bodyPr>
            <a:normAutofit/>
          </a:bodyPr>
          <a:lstStyle/>
          <a:p>
            <a:pPr marL="457200" indent="-457200" eaLnBrk="1" hangingPunct="1">
              <a:lnSpc>
                <a:spcPct val="90000"/>
              </a:lnSpc>
            </a:pPr>
            <a:r>
              <a:rPr lang="en-US" sz="2200" smtClean="0"/>
              <a:t>Sử dụng độ rung động</a:t>
            </a:r>
          </a:p>
          <a:p>
            <a:pPr lvl="1" eaLnBrk="1" hangingPunct="1">
              <a:lnSpc>
                <a:spcPct val="90000"/>
              </a:lnSpc>
              <a:buFont typeface="Wingdings" pitchFamily="2" charset="2"/>
              <a:buChar char="q"/>
            </a:pPr>
            <a:r>
              <a:rPr lang="en-US" sz="1800" smtClean="0"/>
              <a:t>Default</a:t>
            </a:r>
          </a:p>
          <a:p>
            <a:pPr lvl="1" eaLnBrk="1" hangingPunct="1">
              <a:lnSpc>
                <a:spcPct val="90000"/>
              </a:lnSpc>
              <a:buFontTx/>
              <a:buNone/>
            </a:pPr>
            <a:r>
              <a:rPr lang="en-US" sz="1800" smtClean="0"/>
              <a:t>notification.defaults |= Notification.DEFAULT_VIBRATE;</a:t>
            </a:r>
          </a:p>
          <a:p>
            <a:pPr lvl="1" eaLnBrk="1" hangingPunct="1">
              <a:lnSpc>
                <a:spcPct val="90000"/>
              </a:lnSpc>
              <a:buFont typeface="Wingdings" pitchFamily="2" charset="2"/>
              <a:buChar char="q"/>
            </a:pPr>
            <a:r>
              <a:rPr lang="en-US" sz="1800" smtClean="0"/>
              <a:t>Định nghĩa </a:t>
            </a:r>
          </a:p>
          <a:p>
            <a:pPr lvl="1" eaLnBrk="1" hangingPunct="1">
              <a:lnSpc>
                <a:spcPct val="90000"/>
              </a:lnSpc>
              <a:buFontTx/>
              <a:buNone/>
            </a:pPr>
            <a:r>
              <a:rPr lang="en-US" sz="1800" smtClean="0"/>
              <a:t>	long[] vibrate = {0,100,200,300};</a:t>
            </a:r>
            <a:br>
              <a:rPr lang="en-US" sz="1800" smtClean="0"/>
            </a:br>
            <a:r>
              <a:rPr lang="en-US" sz="1800" smtClean="0"/>
              <a:t>notification.vibrate = vibrate;</a:t>
            </a:r>
          </a:p>
          <a:p>
            <a:pPr marL="457200" indent="-457200" eaLnBrk="1" hangingPunct="1">
              <a:lnSpc>
                <a:spcPct val="90000"/>
              </a:lnSpc>
            </a:pPr>
            <a:r>
              <a:rPr lang="en-US" sz="2200" smtClean="0"/>
              <a:t>Sử dụng ánh sáng</a:t>
            </a:r>
          </a:p>
          <a:p>
            <a:pPr lvl="1" eaLnBrk="1" hangingPunct="1">
              <a:lnSpc>
                <a:spcPct val="90000"/>
              </a:lnSpc>
              <a:buFont typeface="Wingdings" pitchFamily="2" charset="2"/>
              <a:buChar char="q"/>
            </a:pPr>
            <a:r>
              <a:rPr lang="en-US" sz="1800" smtClean="0"/>
              <a:t>Default</a:t>
            </a:r>
          </a:p>
          <a:p>
            <a:pPr lvl="1" eaLnBrk="1" hangingPunct="1">
              <a:lnSpc>
                <a:spcPct val="90000"/>
              </a:lnSpc>
              <a:buFontTx/>
              <a:buNone/>
            </a:pPr>
            <a:r>
              <a:rPr lang="en-US" sz="1800" smtClean="0"/>
              <a:t>notification.defaults |= Notification.DEFAULT_LIGHTS;</a:t>
            </a:r>
          </a:p>
          <a:p>
            <a:pPr lvl="1" eaLnBrk="1" hangingPunct="1">
              <a:lnSpc>
                <a:spcPct val="90000"/>
              </a:lnSpc>
              <a:buFont typeface="Wingdings" pitchFamily="2" charset="2"/>
              <a:buChar char="q"/>
            </a:pPr>
            <a:r>
              <a:rPr lang="en-US" sz="1800" smtClean="0"/>
              <a:t>Định nghĩa </a:t>
            </a:r>
          </a:p>
          <a:p>
            <a:pPr lvl="1" eaLnBrk="1" hangingPunct="1">
              <a:lnSpc>
                <a:spcPct val="90000"/>
              </a:lnSpc>
              <a:buFontTx/>
              <a:buNone/>
            </a:pPr>
            <a:r>
              <a:rPr lang="en-US" sz="1800" smtClean="0"/>
              <a:t>	notification.ledARGB = 0xff00ff00;</a:t>
            </a:r>
            <a:br>
              <a:rPr lang="en-US" sz="1800" smtClean="0"/>
            </a:br>
            <a:r>
              <a:rPr lang="en-US" sz="1800" smtClean="0"/>
              <a:t>notification.ledOnMS = 300;</a:t>
            </a:r>
            <a:br>
              <a:rPr lang="en-US" sz="1800" smtClean="0"/>
            </a:br>
            <a:r>
              <a:rPr lang="en-US" sz="1800" smtClean="0"/>
              <a:t>notification.ledOffMS = 1000;</a:t>
            </a:r>
            <a:br>
              <a:rPr lang="en-US" sz="1800" smtClean="0"/>
            </a:br>
            <a:r>
              <a:rPr lang="en-US" sz="1800" smtClean="0"/>
              <a:t>notification.flags |= Notification.FLAG_SHOW_LIGHTS;</a:t>
            </a:r>
          </a:p>
        </p:txBody>
      </p:sp>
      <p:sp>
        <p:nvSpPr>
          <p:cNvPr id="131075" name="Date Placeholder 3"/>
          <p:cNvSpPr>
            <a:spLocks noGrp="1"/>
          </p:cNvSpPr>
          <p:nvPr>
            <p:ph type="dt" sz="quarter" idx="10"/>
          </p:nvPr>
        </p:nvSpPr>
        <p:spPr>
          <a:noFill/>
        </p:spPr>
        <p:txBody>
          <a:bodyPr/>
          <a:lstStyle/>
          <a:p>
            <a:fld id="{D8B6B5EC-48A6-45BF-937B-BF30DBB0ABA9}" type="datetime1">
              <a:rPr lang="en-US" smtClean="0"/>
              <a:pPr/>
              <a:t>10/3/2011</a:t>
            </a:fld>
            <a:endParaRPr lang="en-US" smtClean="0"/>
          </a:p>
        </p:txBody>
      </p:sp>
      <p:sp>
        <p:nvSpPr>
          <p:cNvPr id="131076" name="Footer Placeholder 4"/>
          <p:cNvSpPr>
            <a:spLocks noGrp="1"/>
          </p:cNvSpPr>
          <p:nvPr>
            <p:ph type="ftr" sz="quarter" idx="11"/>
          </p:nvPr>
        </p:nvSpPr>
        <p:spPr>
          <a:noFill/>
        </p:spPr>
        <p:txBody>
          <a:bodyPr/>
          <a:lstStyle/>
          <a:p>
            <a:r>
              <a:rPr lang="en-US" smtClean="0"/>
              <a:t>Trung Tâm Tin Học - ĐH KHTN - ĐH QG TP.HCM</a:t>
            </a:r>
          </a:p>
        </p:txBody>
      </p:sp>
      <p:sp>
        <p:nvSpPr>
          <p:cNvPr id="131077" name="Slide Number Placeholder 5"/>
          <p:cNvSpPr>
            <a:spLocks noGrp="1"/>
          </p:cNvSpPr>
          <p:nvPr>
            <p:ph type="sldNum" sz="quarter" idx="12"/>
          </p:nvPr>
        </p:nvSpPr>
        <p:spPr>
          <a:noFill/>
        </p:spPr>
        <p:txBody>
          <a:bodyPr/>
          <a:lstStyle/>
          <a:p>
            <a:fld id="{CEDFC40C-783D-45F7-B33C-8FF2F500B1D7}" type="slidenum">
              <a:rPr lang="en-US" smtClean="0"/>
              <a:pPr/>
              <a:t>55</a:t>
            </a:fld>
            <a:endParaRPr lang="en-US"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itle 1"/>
          <p:cNvSpPr>
            <a:spLocks noGrp="1"/>
          </p:cNvSpPr>
          <p:nvPr>
            <p:ph type="title"/>
          </p:nvPr>
        </p:nvSpPr>
        <p:spPr>
          <a:xfrm>
            <a:off x="457200" y="762000"/>
            <a:ext cx="8229600" cy="639763"/>
          </a:xfrm>
        </p:spPr>
        <p:txBody>
          <a:bodyPr/>
          <a:lstStyle/>
          <a:p>
            <a:pPr algn="r" eaLnBrk="1" hangingPunct="1"/>
            <a:r>
              <a:rPr lang="en-US" sz="3200" smtClean="0"/>
              <a:t>Dialog</a:t>
            </a:r>
          </a:p>
        </p:txBody>
      </p:sp>
      <p:sp>
        <p:nvSpPr>
          <p:cNvPr id="133122" name="Content Placeholder 2"/>
          <p:cNvSpPr>
            <a:spLocks noGrp="1"/>
          </p:cNvSpPr>
          <p:nvPr>
            <p:ph idx="1"/>
          </p:nvPr>
        </p:nvSpPr>
        <p:spPr>
          <a:xfrm>
            <a:off x="457200" y="2286000"/>
            <a:ext cx="8229600" cy="3840163"/>
          </a:xfrm>
        </p:spPr>
        <p:txBody>
          <a:bodyPr/>
          <a:lstStyle/>
          <a:p>
            <a:pPr marL="457200" indent="-457200" eaLnBrk="1" hangingPunct="1"/>
            <a:r>
              <a:rPr lang="en-US" sz="2400" smtClean="0"/>
              <a:t>Là cửa sổ nhỏ, xuất hiện phía trước Activity hiện thời. Activity nằm dưới sẽ mất focus, Dialog đồng ý tất cả sự tương tác của người dùng.</a:t>
            </a:r>
          </a:p>
          <a:p>
            <a:pPr marL="457200" indent="-457200" eaLnBrk="1" hangingPunct="1"/>
            <a:r>
              <a:rPr lang="en-US" sz="2400" smtClean="0"/>
              <a:t>Lớp Dialog là lớp cơ sở trong việc tạo Dialog.</a:t>
            </a:r>
          </a:p>
          <a:p>
            <a:pPr marL="457200" indent="-457200" eaLnBrk="1" hangingPunct="1"/>
            <a:r>
              <a:rPr lang="en-US" sz="2400" smtClean="0"/>
              <a:t>Lớp con của Dialog:</a:t>
            </a:r>
          </a:p>
          <a:p>
            <a:pPr lvl="1" eaLnBrk="1" hangingPunct="1">
              <a:buFont typeface="Wingdings" pitchFamily="2" charset="2"/>
              <a:buChar char="q"/>
            </a:pPr>
            <a:r>
              <a:rPr lang="en-US" sz="2000" smtClean="0"/>
              <a:t>AlertDialog</a:t>
            </a:r>
          </a:p>
          <a:p>
            <a:pPr lvl="1" eaLnBrk="1" hangingPunct="1">
              <a:buFont typeface="Wingdings" pitchFamily="2" charset="2"/>
              <a:buChar char="q"/>
            </a:pPr>
            <a:r>
              <a:rPr lang="en-US" sz="2000" smtClean="0"/>
              <a:t>ProgressDialog</a:t>
            </a:r>
          </a:p>
          <a:p>
            <a:pPr lvl="1" eaLnBrk="1" hangingPunct="1">
              <a:buFont typeface="Wingdings" pitchFamily="2" charset="2"/>
              <a:buChar char="q"/>
            </a:pPr>
            <a:r>
              <a:rPr lang="en-US" sz="2000" smtClean="0"/>
              <a:t>DatePickerDialog</a:t>
            </a:r>
          </a:p>
          <a:p>
            <a:pPr lvl="1" eaLnBrk="1" hangingPunct="1">
              <a:buFont typeface="Wingdings" pitchFamily="2" charset="2"/>
              <a:buChar char="q"/>
            </a:pPr>
            <a:r>
              <a:rPr lang="en-US" sz="2000" smtClean="0"/>
              <a:t>TimePickerDialog</a:t>
            </a:r>
          </a:p>
        </p:txBody>
      </p:sp>
      <p:sp>
        <p:nvSpPr>
          <p:cNvPr id="133123" name="Date Placeholder 3"/>
          <p:cNvSpPr>
            <a:spLocks noGrp="1"/>
          </p:cNvSpPr>
          <p:nvPr>
            <p:ph type="dt" sz="quarter" idx="10"/>
          </p:nvPr>
        </p:nvSpPr>
        <p:spPr>
          <a:noFill/>
        </p:spPr>
        <p:txBody>
          <a:bodyPr/>
          <a:lstStyle/>
          <a:p>
            <a:fld id="{D1DD3A1C-BAD8-496E-BD98-DFC548919C60}" type="datetime1">
              <a:rPr lang="en-US" smtClean="0"/>
              <a:pPr/>
              <a:t>10/3/2011</a:t>
            </a:fld>
            <a:endParaRPr lang="en-US" smtClean="0"/>
          </a:p>
        </p:txBody>
      </p:sp>
      <p:sp>
        <p:nvSpPr>
          <p:cNvPr id="133124" name="Footer Placeholder 4"/>
          <p:cNvSpPr>
            <a:spLocks noGrp="1"/>
          </p:cNvSpPr>
          <p:nvPr>
            <p:ph type="ftr" sz="quarter" idx="11"/>
          </p:nvPr>
        </p:nvSpPr>
        <p:spPr>
          <a:noFill/>
        </p:spPr>
        <p:txBody>
          <a:bodyPr/>
          <a:lstStyle/>
          <a:p>
            <a:r>
              <a:rPr lang="en-US" smtClean="0"/>
              <a:t>Trung Tâm Tin Học - ĐH KHTN - ĐH QG TP.HCM</a:t>
            </a:r>
          </a:p>
        </p:txBody>
      </p:sp>
      <p:sp>
        <p:nvSpPr>
          <p:cNvPr id="133125" name="Slide Number Placeholder 5"/>
          <p:cNvSpPr>
            <a:spLocks noGrp="1"/>
          </p:cNvSpPr>
          <p:nvPr>
            <p:ph type="sldNum" sz="quarter" idx="12"/>
          </p:nvPr>
        </p:nvSpPr>
        <p:spPr>
          <a:noFill/>
        </p:spPr>
        <p:txBody>
          <a:bodyPr/>
          <a:lstStyle/>
          <a:p>
            <a:fld id="{05FE588E-71EB-4ACC-817F-9BA61AD4AE15}" type="slidenum">
              <a:rPr lang="en-US" smtClean="0"/>
              <a:pPr/>
              <a:t>56</a:t>
            </a:fld>
            <a:endParaRPr lang="en-US"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a:xfrm>
            <a:off x="381000" y="762000"/>
            <a:ext cx="8229600" cy="639763"/>
          </a:xfrm>
        </p:spPr>
        <p:txBody>
          <a:bodyPr/>
          <a:lstStyle/>
          <a:p>
            <a:pPr algn="r" eaLnBrk="1" hangingPunct="1"/>
            <a:r>
              <a:rPr lang="en-US" sz="3200" smtClean="0"/>
              <a:t>Tạo Dialog</a:t>
            </a:r>
          </a:p>
        </p:txBody>
      </p:sp>
      <p:sp>
        <p:nvSpPr>
          <p:cNvPr id="3" name="Content Placeholder 2"/>
          <p:cNvSpPr>
            <a:spLocks noGrp="1"/>
          </p:cNvSpPr>
          <p:nvPr>
            <p:ph idx="1"/>
          </p:nvPr>
        </p:nvSpPr>
        <p:spPr>
          <a:xfrm>
            <a:off x="457200" y="2286000"/>
            <a:ext cx="8229600" cy="3840163"/>
          </a:xfrm>
        </p:spPr>
        <p:txBody>
          <a:bodyPr>
            <a:normAutofit/>
          </a:bodyPr>
          <a:lstStyle/>
          <a:p>
            <a:pPr marL="457200" indent="-457200" eaLnBrk="1" hangingPunct="1">
              <a:lnSpc>
                <a:spcPct val="80000"/>
              </a:lnSpc>
            </a:pPr>
            <a:r>
              <a:rPr lang="en-US" sz="2200" smtClean="0"/>
              <a:t>Sử dụng hàm callback onCreateDialog() từ Activity để tạo Dialog</a:t>
            </a:r>
          </a:p>
          <a:p>
            <a:pPr lvl="1" eaLnBrk="1" hangingPunct="1">
              <a:lnSpc>
                <a:spcPct val="80000"/>
              </a:lnSpc>
              <a:buFontTx/>
              <a:buNone/>
            </a:pPr>
            <a:r>
              <a:rPr lang="en-US" sz="1600" smtClean="0"/>
              <a:t>	static final int DIALOG_PAUSED_ID = 0;</a:t>
            </a:r>
            <a:br>
              <a:rPr lang="en-US" sz="1600" smtClean="0"/>
            </a:br>
            <a:r>
              <a:rPr lang="en-US" sz="1600" smtClean="0"/>
              <a:t>static final int DIALOG_GAMEOVER_ID = 1;</a:t>
            </a:r>
          </a:p>
          <a:p>
            <a:pPr lvl="1" eaLnBrk="1" hangingPunct="1">
              <a:lnSpc>
                <a:spcPct val="80000"/>
              </a:lnSpc>
              <a:buFontTx/>
              <a:buNone/>
            </a:pPr>
            <a:r>
              <a:rPr lang="en-US" sz="1600" smtClean="0"/>
              <a:t>	protected Dialog onCreateDialog(int id) {</a:t>
            </a:r>
            <a:br>
              <a:rPr lang="en-US" sz="1600" smtClean="0"/>
            </a:br>
            <a:r>
              <a:rPr lang="en-US" sz="1600" smtClean="0"/>
              <a:t>    	Dialog dialog;</a:t>
            </a:r>
            <a:br>
              <a:rPr lang="en-US" sz="1600" smtClean="0"/>
            </a:br>
            <a:r>
              <a:rPr lang="en-US" sz="1600" smtClean="0"/>
              <a:t>    	switch(id) {</a:t>
            </a:r>
            <a:br>
              <a:rPr lang="en-US" sz="1600" smtClean="0"/>
            </a:br>
            <a:r>
              <a:rPr lang="en-US" sz="1600" smtClean="0"/>
              <a:t>    		case DIALOG_PAUSED_ID:</a:t>
            </a:r>
            <a:br>
              <a:rPr lang="en-US" sz="1600" smtClean="0"/>
            </a:br>
            <a:r>
              <a:rPr lang="en-US" sz="1600" smtClean="0"/>
              <a:t>        			// do the work to define the pause Dialog</a:t>
            </a:r>
            <a:br>
              <a:rPr lang="en-US" sz="1600" smtClean="0"/>
            </a:br>
            <a:r>
              <a:rPr lang="en-US" sz="1600" smtClean="0"/>
              <a:t>        			break;</a:t>
            </a:r>
            <a:br>
              <a:rPr lang="en-US" sz="1600" smtClean="0"/>
            </a:br>
            <a:r>
              <a:rPr lang="en-US" sz="1600" smtClean="0"/>
              <a:t>    		case DIALOG_GAMEOVER_ID:</a:t>
            </a:r>
            <a:br>
              <a:rPr lang="en-US" sz="1600" smtClean="0"/>
            </a:br>
            <a:r>
              <a:rPr lang="en-US" sz="1600" smtClean="0"/>
              <a:t>        			// do the work to define the game over Dialog</a:t>
            </a:r>
            <a:br>
              <a:rPr lang="en-US" sz="1600" smtClean="0"/>
            </a:br>
            <a:r>
              <a:rPr lang="en-US" sz="1600" smtClean="0"/>
              <a:t>        			break;</a:t>
            </a:r>
            <a:br>
              <a:rPr lang="en-US" sz="1600" smtClean="0"/>
            </a:br>
            <a:r>
              <a:rPr lang="en-US" sz="1600" smtClean="0"/>
              <a:t>    		default:</a:t>
            </a:r>
            <a:br>
              <a:rPr lang="en-US" sz="1600" smtClean="0"/>
            </a:br>
            <a:r>
              <a:rPr lang="en-US" sz="1600" smtClean="0"/>
              <a:t>        			dialog = null;</a:t>
            </a:r>
            <a:br>
              <a:rPr lang="en-US" sz="1600" smtClean="0"/>
            </a:br>
            <a:r>
              <a:rPr lang="en-US" sz="1600" smtClean="0"/>
              <a:t>    	}</a:t>
            </a:r>
            <a:br>
              <a:rPr lang="en-US" sz="1600" smtClean="0"/>
            </a:br>
            <a:r>
              <a:rPr lang="en-US" sz="1600" smtClean="0"/>
              <a:t>    return dialog;</a:t>
            </a:r>
            <a:br>
              <a:rPr lang="en-US" sz="1600" smtClean="0"/>
            </a:br>
            <a:r>
              <a:rPr lang="en-US" sz="1600" smtClean="0"/>
              <a:t>}</a:t>
            </a:r>
          </a:p>
        </p:txBody>
      </p:sp>
      <p:sp>
        <p:nvSpPr>
          <p:cNvPr id="135171" name="Date Placeholder 3"/>
          <p:cNvSpPr>
            <a:spLocks noGrp="1"/>
          </p:cNvSpPr>
          <p:nvPr>
            <p:ph type="dt" sz="quarter" idx="10"/>
          </p:nvPr>
        </p:nvSpPr>
        <p:spPr>
          <a:noFill/>
        </p:spPr>
        <p:txBody>
          <a:bodyPr/>
          <a:lstStyle/>
          <a:p>
            <a:fld id="{BEF63AB1-E5D7-487B-9CAF-5AA85610E7BA}" type="datetime1">
              <a:rPr lang="en-US" smtClean="0"/>
              <a:pPr/>
              <a:t>10/3/2011</a:t>
            </a:fld>
            <a:endParaRPr lang="en-US" smtClean="0"/>
          </a:p>
        </p:txBody>
      </p:sp>
      <p:sp>
        <p:nvSpPr>
          <p:cNvPr id="135172" name="Footer Placeholder 4"/>
          <p:cNvSpPr>
            <a:spLocks noGrp="1"/>
          </p:cNvSpPr>
          <p:nvPr>
            <p:ph type="ftr" sz="quarter" idx="11"/>
          </p:nvPr>
        </p:nvSpPr>
        <p:spPr>
          <a:noFill/>
        </p:spPr>
        <p:txBody>
          <a:bodyPr/>
          <a:lstStyle/>
          <a:p>
            <a:r>
              <a:rPr lang="en-US" smtClean="0"/>
              <a:t>Trung Tâm Tin Học - ĐH KHTN - ĐH QG TP.HCM</a:t>
            </a:r>
          </a:p>
        </p:txBody>
      </p:sp>
      <p:sp>
        <p:nvSpPr>
          <p:cNvPr id="135173" name="Slide Number Placeholder 5"/>
          <p:cNvSpPr>
            <a:spLocks noGrp="1"/>
          </p:cNvSpPr>
          <p:nvPr>
            <p:ph type="sldNum" sz="quarter" idx="12"/>
          </p:nvPr>
        </p:nvSpPr>
        <p:spPr>
          <a:noFill/>
        </p:spPr>
        <p:txBody>
          <a:bodyPr/>
          <a:lstStyle/>
          <a:p>
            <a:fld id="{43A92194-9E7C-4F8F-BC64-D45C190D127F}" type="slidenum">
              <a:rPr lang="en-US" smtClean="0"/>
              <a:pPr/>
              <a:t>57</a:t>
            </a:fld>
            <a:endParaRPr lang="en-US"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p:nvPr>
        </p:nvSpPr>
        <p:spPr>
          <a:xfrm>
            <a:off x="457200" y="274638"/>
            <a:ext cx="8229600" cy="639762"/>
          </a:xfrm>
        </p:spPr>
        <p:txBody>
          <a:bodyPr/>
          <a:lstStyle/>
          <a:p>
            <a:pPr eaLnBrk="1" hangingPunct="1"/>
            <a:r>
              <a:rPr lang="en-US" sz="3200" smtClean="0"/>
              <a:t>Tạo Dialog</a:t>
            </a:r>
          </a:p>
        </p:txBody>
      </p:sp>
      <p:sp>
        <p:nvSpPr>
          <p:cNvPr id="137218" name="Content Placeholder 2"/>
          <p:cNvSpPr>
            <a:spLocks noGrp="1"/>
          </p:cNvSpPr>
          <p:nvPr>
            <p:ph idx="1"/>
          </p:nvPr>
        </p:nvSpPr>
        <p:spPr>
          <a:xfrm>
            <a:off x="457200" y="2286000"/>
            <a:ext cx="8229600" cy="3840163"/>
          </a:xfrm>
        </p:spPr>
        <p:txBody>
          <a:bodyPr/>
          <a:lstStyle/>
          <a:p>
            <a:pPr marL="457200" indent="-457200" eaLnBrk="1" hangingPunct="1"/>
            <a:r>
              <a:rPr lang="en-US" sz="2400" smtClean="0"/>
              <a:t>Để biểu diễn Dialog, gọi hàm 	showDialog(DIALOG_PAUSED_ID);</a:t>
            </a:r>
          </a:p>
          <a:p>
            <a:pPr marL="457200" indent="-457200" eaLnBrk="1" hangingPunct="1"/>
            <a:r>
              <a:rPr lang="en-US" sz="2400" smtClean="0"/>
              <a:t>Để kết thúc Dialog, gọi hàm </a:t>
            </a:r>
            <a:r>
              <a:rPr lang="en-US" sz="2400" smtClean="0">
                <a:solidFill>
                  <a:srgbClr val="CC0000"/>
                </a:solidFill>
              </a:rPr>
              <a:t>dismiss()</a:t>
            </a:r>
            <a:r>
              <a:rPr lang="en-US" sz="2400" smtClean="0"/>
              <a:t> hoặc 	</a:t>
            </a:r>
            <a:r>
              <a:rPr lang="en-US" sz="2400" smtClean="0">
                <a:solidFill>
                  <a:srgbClr val="CC0000"/>
                </a:solidFill>
              </a:rPr>
              <a:t>dismissDialog(int)</a:t>
            </a:r>
          </a:p>
          <a:p>
            <a:pPr marL="457200" indent="-457200" eaLnBrk="1" hangingPunct="1"/>
            <a:r>
              <a:rPr lang="en-US" sz="2400" smtClean="0"/>
              <a:t>Nếu kết thúc Dialog mà không sử dụng lại Dialog này nữa, có thể sử dụng </a:t>
            </a:r>
            <a:r>
              <a:rPr lang="en-US" sz="2400" smtClean="0">
                <a:solidFill>
                  <a:srgbClr val="CC0000"/>
                </a:solidFill>
              </a:rPr>
              <a:t>removeDialog(int)</a:t>
            </a:r>
          </a:p>
        </p:txBody>
      </p:sp>
      <p:sp>
        <p:nvSpPr>
          <p:cNvPr id="137219" name="Date Placeholder 3"/>
          <p:cNvSpPr>
            <a:spLocks noGrp="1"/>
          </p:cNvSpPr>
          <p:nvPr>
            <p:ph type="dt" sz="quarter" idx="10"/>
          </p:nvPr>
        </p:nvSpPr>
        <p:spPr>
          <a:noFill/>
        </p:spPr>
        <p:txBody>
          <a:bodyPr/>
          <a:lstStyle/>
          <a:p>
            <a:fld id="{6D7F0B95-40D1-404F-B895-590C93918512}" type="datetime1">
              <a:rPr lang="en-US" smtClean="0"/>
              <a:pPr/>
              <a:t>10/3/2011</a:t>
            </a:fld>
            <a:endParaRPr lang="en-US" smtClean="0"/>
          </a:p>
        </p:txBody>
      </p:sp>
      <p:sp>
        <p:nvSpPr>
          <p:cNvPr id="137220" name="Footer Placeholder 4"/>
          <p:cNvSpPr>
            <a:spLocks noGrp="1"/>
          </p:cNvSpPr>
          <p:nvPr>
            <p:ph type="ftr" sz="quarter" idx="11"/>
          </p:nvPr>
        </p:nvSpPr>
        <p:spPr>
          <a:noFill/>
        </p:spPr>
        <p:txBody>
          <a:bodyPr/>
          <a:lstStyle/>
          <a:p>
            <a:r>
              <a:rPr lang="en-US" smtClean="0"/>
              <a:t>Trung Tâm Tin Học - ĐH KHTN - ĐH QG TP.HCM</a:t>
            </a:r>
          </a:p>
        </p:txBody>
      </p:sp>
      <p:sp>
        <p:nvSpPr>
          <p:cNvPr id="137221" name="Slide Number Placeholder 5"/>
          <p:cNvSpPr>
            <a:spLocks noGrp="1"/>
          </p:cNvSpPr>
          <p:nvPr>
            <p:ph type="sldNum" sz="quarter" idx="12"/>
          </p:nvPr>
        </p:nvSpPr>
        <p:spPr>
          <a:noFill/>
        </p:spPr>
        <p:txBody>
          <a:bodyPr/>
          <a:lstStyle/>
          <a:p>
            <a:fld id="{13B379BF-D121-4430-99BD-67F295BECD5E}" type="slidenum">
              <a:rPr lang="en-US" smtClean="0"/>
              <a:pPr/>
              <a:t>58</a:t>
            </a:fld>
            <a:endParaRPr lang="en-US"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p:cNvSpPr>
            <a:spLocks noGrp="1"/>
          </p:cNvSpPr>
          <p:nvPr>
            <p:ph type="title"/>
          </p:nvPr>
        </p:nvSpPr>
        <p:spPr>
          <a:xfrm>
            <a:off x="381000" y="762000"/>
            <a:ext cx="8229600" cy="639763"/>
          </a:xfrm>
        </p:spPr>
        <p:txBody>
          <a:bodyPr/>
          <a:lstStyle/>
          <a:p>
            <a:pPr algn="r" eaLnBrk="1" hangingPunct="1"/>
            <a:r>
              <a:rPr lang="en-US" sz="3200" smtClean="0"/>
              <a:t> AlertDialog</a:t>
            </a:r>
          </a:p>
        </p:txBody>
      </p:sp>
      <p:sp>
        <p:nvSpPr>
          <p:cNvPr id="3" name="Content Placeholder 2"/>
          <p:cNvSpPr>
            <a:spLocks noGrp="1"/>
          </p:cNvSpPr>
          <p:nvPr>
            <p:ph idx="1"/>
          </p:nvPr>
        </p:nvSpPr>
        <p:spPr>
          <a:xfrm>
            <a:off x="457200" y="2286000"/>
            <a:ext cx="8229600" cy="3840163"/>
          </a:xfrm>
        </p:spPr>
        <p:txBody>
          <a:bodyPr>
            <a:normAutofit/>
          </a:bodyPr>
          <a:lstStyle/>
          <a:p>
            <a:pPr marL="457200" indent="-457200" eaLnBrk="1" hangingPunct="1">
              <a:lnSpc>
                <a:spcPct val="80000"/>
              </a:lnSpc>
            </a:pPr>
            <a:r>
              <a:rPr lang="en-US" sz="1700" smtClean="0"/>
              <a:t>Là lớp con của Dialog, được sử dụng cho những đặc điểm</a:t>
            </a:r>
          </a:p>
          <a:p>
            <a:pPr lvl="1" eaLnBrk="1" hangingPunct="1">
              <a:lnSpc>
                <a:spcPct val="80000"/>
              </a:lnSpc>
              <a:buFont typeface="Wingdings" pitchFamily="2" charset="2"/>
              <a:buChar char="q"/>
            </a:pPr>
            <a:r>
              <a:rPr lang="en-US" sz="1500" smtClean="0"/>
              <a:t>Tiêu đề </a:t>
            </a:r>
          </a:p>
          <a:p>
            <a:pPr lvl="1" eaLnBrk="1" hangingPunct="1">
              <a:lnSpc>
                <a:spcPct val="80000"/>
              </a:lnSpc>
              <a:buFont typeface="Wingdings" pitchFamily="2" charset="2"/>
              <a:buChar char="q"/>
            </a:pPr>
            <a:r>
              <a:rPr lang="en-US" sz="1500" smtClean="0"/>
              <a:t>Message </a:t>
            </a:r>
          </a:p>
          <a:p>
            <a:pPr lvl="1" eaLnBrk="1" hangingPunct="1">
              <a:lnSpc>
                <a:spcPct val="80000"/>
              </a:lnSpc>
              <a:buFont typeface="Wingdings" pitchFamily="2" charset="2"/>
              <a:buChar char="q"/>
            </a:pPr>
            <a:r>
              <a:rPr lang="en-US" sz="1500" smtClean="0"/>
              <a:t>Sử dụng Button</a:t>
            </a:r>
          </a:p>
          <a:p>
            <a:pPr lvl="1" eaLnBrk="1" hangingPunct="1">
              <a:lnSpc>
                <a:spcPct val="80000"/>
              </a:lnSpc>
              <a:buFont typeface="Wingdings" pitchFamily="2" charset="2"/>
              <a:buChar char="q"/>
            </a:pPr>
            <a:r>
              <a:rPr lang="en-US" sz="1500" smtClean="0"/>
              <a:t>Danh sách những item được lựa chọn</a:t>
            </a:r>
          </a:p>
          <a:p>
            <a:pPr marL="457200" indent="-457200" eaLnBrk="1" hangingPunct="1">
              <a:lnSpc>
                <a:spcPct val="80000"/>
              </a:lnSpc>
            </a:pPr>
            <a:r>
              <a:rPr lang="en-US" sz="1700" smtClean="0"/>
              <a:t>Thêm button</a:t>
            </a:r>
          </a:p>
          <a:p>
            <a:pPr marL="457200" indent="-457200" eaLnBrk="1" hangingPunct="1">
              <a:lnSpc>
                <a:spcPct val="80000"/>
              </a:lnSpc>
              <a:buFont typeface="Wingdings" pitchFamily="2" charset="2"/>
              <a:buNone/>
            </a:pPr>
            <a:r>
              <a:rPr lang="en-US" sz="1700" smtClean="0"/>
              <a:t>	AlertDialog.Builder builder = new AlertDialog.Builder(this);</a:t>
            </a:r>
            <a:br>
              <a:rPr lang="en-US" sz="1700" smtClean="0"/>
            </a:br>
            <a:r>
              <a:rPr lang="en-US" sz="1700" smtClean="0"/>
              <a:t>builder.setMessage("Are you sure you want to exit?")</a:t>
            </a:r>
            <a:br>
              <a:rPr lang="en-US" sz="1700" smtClean="0"/>
            </a:br>
            <a:r>
              <a:rPr lang="en-US" sz="1700" smtClean="0"/>
              <a:t>       .setCancelable(false)</a:t>
            </a:r>
            <a:br>
              <a:rPr lang="en-US" sz="1700" smtClean="0"/>
            </a:br>
            <a:r>
              <a:rPr lang="en-US" sz="1700" smtClean="0"/>
              <a:t>       .setPositiveButton("Yes", new DialogInterface.OnClickListener() {</a:t>
            </a:r>
            <a:br>
              <a:rPr lang="en-US" sz="1700" smtClean="0"/>
            </a:br>
            <a:r>
              <a:rPr lang="en-US" sz="1700" smtClean="0"/>
              <a:t>           public void onClick(DialogInterface dialog, int id) {</a:t>
            </a:r>
            <a:br>
              <a:rPr lang="en-US" sz="1700" smtClean="0"/>
            </a:br>
            <a:r>
              <a:rPr lang="en-US" sz="1700" smtClean="0"/>
              <a:t>                MyActivity.this.finish();</a:t>
            </a:r>
            <a:br>
              <a:rPr lang="en-US" sz="1700" smtClean="0"/>
            </a:br>
            <a:r>
              <a:rPr lang="en-US" sz="1700" smtClean="0"/>
              <a:t>           }</a:t>
            </a:r>
            <a:br>
              <a:rPr lang="en-US" sz="1700" smtClean="0"/>
            </a:br>
            <a:r>
              <a:rPr lang="en-US" sz="1700" smtClean="0"/>
              <a:t>       })</a:t>
            </a:r>
            <a:br>
              <a:rPr lang="en-US" sz="1700" smtClean="0"/>
            </a:br>
            <a:r>
              <a:rPr lang="en-US" sz="1700" smtClean="0"/>
              <a:t>       .setNegativeButton("No", new DialogInterface.OnClickListener() {</a:t>
            </a:r>
            <a:br>
              <a:rPr lang="en-US" sz="1700" smtClean="0"/>
            </a:br>
            <a:r>
              <a:rPr lang="en-US" sz="1700" smtClean="0"/>
              <a:t>           public void onClick(DialogInterface dialog, int id) {</a:t>
            </a:r>
            <a:br>
              <a:rPr lang="en-US" sz="1700" smtClean="0"/>
            </a:br>
            <a:r>
              <a:rPr lang="en-US" sz="1700" smtClean="0"/>
              <a:t>                dialog.cancel();</a:t>
            </a:r>
            <a:br>
              <a:rPr lang="en-US" sz="1700" smtClean="0"/>
            </a:br>
            <a:r>
              <a:rPr lang="en-US" sz="1700" smtClean="0"/>
              <a:t>           }</a:t>
            </a:r>
            <a:br>
              <a:rPr lang="en-US" sz="1700" smtClean="0"/>
            </a:br>
            <a:r>
              <a:rPr lang="en-US" sz="1700" smtClean="0"/>
              <a:t>       });</a:t>
            </a:r>
            <a:br>
              <a:rPr lang="en-US" sz="1700" smtClean="0"/>
            </a:br>
            <a:r>
              <a:rPr lang="en-US" sz="1700" smtClean="0"/>
              <a:t>AlertDialog alert = builder.create();</a:t>
            </a:r>
          </a:p>
        </p:txBody>
      </p:sp>
      <p:sp>
        <p:nvSpPr>
          <p:cNvPr id="139267" name="Date Placeholder 3"/>
          <p:cNvSpPr>
            <a:spLocks noGrp="1"/>
          </p:cNvSpPr>
          <p:nvPr>
            <p:ph type="dt" sz="quarter" idx="10"/>
          </p:nvPr>
        </p:nvSpPr>
        <p:spPr>
          <a:xfrm>
            <a:off x="2438400" y="6383338"/>
            <a:ext cx="2130425" cy="474662"/>
          </a:xfrm>
          <a:noFill/>
        </p:spPr>
        <p:txBody>
          <a:bodyPr/>
          <a:lstStyle/>
          <a:p>
            <a:fld id="{9FE6337E-2E9D-462D-9A2C-EE0CAFEF2810}" type="datetime1">
              <a:rPr lang="en-US" smtClean="0"/>
              <a:pPr/>
              <a:t>10/3/2011</a:t>
            </a:fld>
            <a:endParaRPr lang="en-US" smtClean="0"/>
          </a:p>
        </p:txBody>
      </p:sp>
      <p:sp>
        <p:nvSpPr>
          <p:cNvPr id="139268" name="Footer Placeholder 4"/>
          <p:cNvSpPr>
            <a:spLocks noGrp="1"/>
          </p:cNvSpPr>
          <p:nvPr>
            <p:ph type="ftr" sz="quarter" idx="11"/>
          </p:nvPr>
        </p:nvSpPr>
        <p:spPr>
          <a:noFill/>
        </p:spPr>
        <p:txBody>
          <a:bodyPr/>
          <a:lstStyle/>
          <a:p>
            <a:r>
              <a:rPr lang="en-US" smtClean="0"/>
              <a:t>Trung Tâm Tin Học - ĐH KHTN - ĐH QG TP.HCM</a:t>
            </a:r>
          </a:p>
        </p:txBody>
      </p:sp>
      <p:sp>
        <p:nvSpPr>
          <p:cNvPr id="139269" name="Slide Number Placeholder 5"/>
          <p:cNvSpPr>
            <a:spLocks noGrp="1"/>
          </p:cNvSpPr>
          <p:nvPr>
            <p:ph type="sldNum" sz="quarter" idx="12"/>
          </p:nvPr>
        </p:nvSpPr>
        <p:spPr>
          <a:noFill/>
        </p:spPr>
        <p:txBody>
          <a:bodyPr/>
          <a:lstStyle/>
          <a:p>
            <a:fld id="{6C8B1F7E-8A19-4622-8838-7CAD818215ED}" type="slidenum">
              <a:rPr lang="en-US" smtClean="0"/>
              <a:pPr/>
              <a:t>59</a:t>
            </a:fld>
            <a:endParaRPr lang="en-US" smtClean="0"/>
          </a:p>
        </p:txBody>
      </p:sp>
      <p:pic>
        <p:nvPicPr>
          <p:cNvPr id="7" name="Picture 6" descr="alertDialog1.png"/>
          <p:cNvPicPr>
            <a:picLocks noChangeAspect="1"/>
          </p:cNvPicPr>
          <p:nvPr/>
        </p:nvPicPr>
        <p:blipFill>
          <a:blip r:embed="rId3" cstate="print"/>
          <a:stretch>
            <a:fillRect/>
          </a:stretch>
        </p:blipFill>
        <p:spPr>
          <a:xfrm>
            <a:off x="5764212" y="2554288"/>
            <a:ext cx="3352800" cy="1143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457200" y="762000"/>
            <a:ext cx="8229600" cy="639763"/>
          </a:xfrm>
        </p:spPr>
        <p:txBody>
          <a:bodyPr/>
          <a:lstStyle/>
          <a:p>
            <a:pPr algn="r" eaLnBrk="1" hangingPunct="1"/>
            <a:r>
              <a:rPr lang="en-US" sz="3200" smtClean="0"/>
              <a:t>Các sự kiện trên đối tượng giao diện</a:t>
            </a:r>
          </a:p>
        </p:txBody>
      </p:sp>
      <p:sp>
        <p:nvSpPr>
          <p:cNvPr id="24578" name="Content Placeholder 2"/>
          <p:cNvSpPr>
            <a:spLocks noGrp="1"/>
          </p:cNvSpPr>
          <p:nvPr>
            <p:ph idx="1"/>
          </p:nvPr>
        </p:nvSpPr>
        <p:spPr>
          <a:xfrm>
            <a:off x="457200" y="2286000"/>
            <a:ext cx="8229600" cy="3840163"/>
          </a:xfrm>
        </p:spPr>
        <p:txBody>
          <a:bodyPr/>
          <a:lstStyle/>
          <a:p>
            <a:pPr marL="457200" indent="-457200" eaLnBrk="1" hangingPunct="1"/>
            <a:r>
              <a:rPr lang="en-US" sz="2400" smtClean="0"/>
              <a:t>Để tương tác giữa người dùng với các đối tượng View, cần thực hiện:</a:t>
            </a:r>
          </a:p>
          <a:p>
            <a:pPr marL="457200" indent="-457200" eaLnBrk="1" hangingPunct="1">
              <a:buFont typeface="Wingdings" pitchFamily="2" charset="2"/>
              <a:buChar char="q"/>
            </a:pPr>
            <a:r>
              <a:rPr lang="en-US" sz="2400" smtClean="0"/>
              <a:t>Định nghĩa/Đăng ký event listener và đăng ký trong đối tượng View</a:t>
            </a:r>
          </a:p>
          <a:p>
            <a:pPr marL="857250" lvl="1" indent="-457200" eaLnBrk="1" hangingPunct="1">
              <a:buFont typeface="Wingdings" pitchFamily="2" charset="2"/>
              <a:buChar char="q"/>
            </a:pPr>
            <a:r>
              <a:rPr lang="en-US" smtClean="0"/>
              <a:t>OnClickListener, OnDragListener, OnKeyListener, …</a:t>
            </a:r>
          </a:p>
          <a:p>
            <a:pPr marL="457200" indent="-457200" eaLnBrk="1" hangingPunct="1">
              <a:buFont typeface="Wingdings" pitchFamily="2" charset="2"/>
              <a:buChar char="q"/>
            </a:pPr>
            <a:r>
              <a:rPr lang="en-US" sz="2400" smtClean="0"/>
              <a:t>Override các phương thức đã tồn tại cho đối tượng View.</a:t>
            </a:r>
          </a:p>
          <a:p>
            <a:pPr marL="857250" lvl="1" indent="-457200" eaLnBrk="1" hangingPunct="1">
              <a:buFont typeface="Wingdings" pitchFamily="2" charset="2"/>
              <a:buChar char="q"/>
            </a:pPr>
            <a:r>
              <a:rPr lang="en-US" sz="2000" smtClean="0"/>
              <a:t>onClick(..), onDrag(..), onKey(..), …</a:t>
            </a:r>
          </a:p>
        </p:txBody>
      </p:sp>
      <p:sp>
        <p:nvSpPr>
          <p:cNvPr id="24579" name="Date Placeholder 3"/>
          <p:cNvSpPr>
            <a:spLocks noGrp="1"/>
          </p:cNvSpPr>
          <p:nvPr>
            <p:ph type="dt" sz="quarter" idx="10"/>
          </p:nvPr>
        </p:nvSpPr>
        <p:spPr>
          <a:noFill/>
        </p:spPr>
        <p:txBody>
          <a:bodyPr/>
          <a:lstStyle/>
          <a:p>
            <a:fld id="{71424694-081B-4BC5-8EF3-A58C67A150F9}" type="datetime1">
              <a:rPr lang="en-US" smtClean="0"/>
              <a:pPr/>
              <a:t>10/3/2011</a:t>
            </a:fld>
            <a:endParaRPr lang="en-US" smtClean="0"/>
          </a:p>
        </p:txBody>
      </p:sp>
      <p:sp>
        <p:nvSpPr>
          <p:cNvPr id="24580" name="Footer Placeholder 4"/>
          <p:cNvSpPr>
            <a:spLocks noGrp="1"/>
          </p:cNvSpPr>
          <p:nvPr>
            <p:ph type="ftr" sz="quarter" idx="11"/>
          </p:nvPr>
        </p:nvSpPr>
        <p:spPr>
          <a:noFill/>
        </p:spPr>
        <p:txBody>
          <a:bodyPr/>
          <a:lstStyle/>
          <a:p>
            <a:r>
              <a:rPr lang="en-US" smtClean="0"/>
              <a:t>Trung Tâm Tin Học - ĐH KHTN - ĐH QG TP.HCM</a:t>
            </a:r>
          </a:p>
        </p:txBody>
      </p:sp>
      <p:sp>
        <p:nvSpPr>
          <p:cNvPr id="24581" name="Slide Number Placeholder 5"/>
          <p:cNvSpPr>
            <a:spLocks noGrp="1"/>
          </p:cNvSpPr>
          <p:nvPr>
            <p:ph type="sldNum" sz="quarter" idx="12"/>
          </p:nvPr>
        </p:nvSpPr>
        <p:spPr>
          <a:noFill/>
        </p:spPr>
        <p:txBody>
          <a:bodyPr/>
          <a:lstStyle/>
          <a:p>
            <a:fld id="{EAD8B73E-D3B3-4738-95B2-897523BDB760}" type="slidenum">
              <a:rPr lang="en-US" smtClean="0"/>
              <a:pPr/>
              <a:t>6</a:t>
            </a:fld>
            <a:endParaRPr lang="en-US"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Title 1"/>
          <p:cNvSpPr>
            <a:spLocks noGrp="1"/>
          </p:cNvSpPr>
          <p:nvPr>
            <p:ph type="title"/>
          </p:nvPr>
        </p:nvSpPr>
        <p:spPr>
          <a:xfrm>
            <a:off x="381000" y="762000"/>
            <a:ext cx="8229600" cy="639763"/>
          </a:xfrm>
        </p:spPr>
        <p:txBody>
          <a:bodyPr/>
          <a:lstStyle/>
          <a:p>
            <a:pPr algn="r" eaLnBrk="1" hangingPunct="1"/>
            <a:r>
              <a:rPr lang="en-US" sz="3200" smtClean="0"/>
              <a:t> AlertDialog</a:t>
            </a:r>
          </a:p>
        </p:txBody>
      </p:sp>
      <p:sp>
        <p:nvSpPr>
          <p:cNvPr id="3" name="Content Placeholder 2"/>
          <p:cNvSpPr>
            <a:spLocks noGrp="1"/>
          </p:cNvSpPr>
          <p:nvPr>
            <p:ph idx="1"/>
          </p:nvPr>
        </p:nvSpPr>
        <p:spPr>
          <a:xfrm>
            <a:off x="457200" y="2286000"/>
            <a:ext cx="8229600" cy="3840163"/>
          </a:xfrm>
        </p:spPr>
        <p:txBody>
          <a:bodyPr>
            <a:normAutofit/>
          </a:bodyPr>
          <a:lstStyle/>
          <a:p>
            <a:pPr marL="457200" indent="-457200" eaLnBrk="1" hangingPunct="1">
              <a:lnSpc>
                <a:spcPct val="90000"/>
              </a:lnSpc>
            </a:pPr>
            <a:r>
              <a:rPr lang="en-US" sz="2400" smtClean="0"/>
              <a:t>Thêm List</a:t>
            </a:r>
          </a:p>
          <a:p>
            <a:pPr lvl="1" eaLnBrk="1" hangingPunct="1">
              <a:lnSpc>
                <a:spcPct val="90000"/>
              </a:lnSpc>
              <a:buFontTx/>
              <a:buNone/>
            </a:pPr>
            <a:r>
              <a:rPr lang="en-US" sz="1600" smtClean="0"/>
              <a:t>	final CharSequence[] items = {"Red", "Green", "Blue"};</a:t>
            </a:r>
            <a:br>
              <a:rPr lang="en-US" sz="1600" smtClean="0"/>
            </a:br>
            <a:r>
              <a:rPr lang="en-US" sz="1600" smtClean="0"/>
              <a:t/>
            </a:r>
            <a:br>
              <a:rPr lang="en-US" sz="1600" smtClean="0"/>
            </a:br>
            <a:r>
              <a:rPr lang="en-US" sz="1600" smtClean="0"/>
              <a:t>AlertDialog.Builder builder = new AlertDialog.Builder(this);</a:t>
            </a:r>
            <a:br>
              <a:rPr lang="en-US" sz="1600" smtClean="0"/>
            </a:br>
            <a:r>
              <a:rPr lang="en-US" sz="1600" smtClean="0"/>
              <a:t>builder.setTitle("Pick a color");</a:t>
            </a:r>
            <a:br>
              <a:rPr lang="en-US" sz="1600" smtClean="0"/>
            </a:br>
            <a:r>
              <a:rPr lang="en-US" sz="1600" b="1" smtClean="0"/>
              <a:t>builder.setItems</a:t>
            </a:r>
            <a:r>
              <a:rPr lang="en-US" sz="1600" smtClean="0"/>
              <a:t>(items, new DialogInterface.OnClickListener() {</a:t>
            </a:r>
            <a:br>
              <a:rPr lang="en-US" sz="1600" smtClean="0"/>
            </a:br>
            <a:r>
              <a:rPr lang="en-US" sz="1600" smtClean="0"/>
              <a:t>    public void onClick(DialogInterface dialog, int item) {</a:t>
            </a:r>
            <a:br>
              <a:rPr lang="en-US" sz="1600" smtClean="0"/>
            </a:br>
            <a:r>
              <a:rPr lang="en-US" sz="1600" smtClean="0"/>
              <a:t>        Toast.makeText(getApplicationContext(), items[item], Toast.LENGTH_SHORT).show();</a:t>
            </a:r>
            <a:br>
              <a:rPr lang="en-US" sz="1600" smtClean="0"/>
            </a:br>
            <a:r>
              <a:rPr lang="en-US" sz="1600" smtClean="0"/>
              <a:t>    }</a:t>
            </a:r>
            <a:br>
              <a:rPr lang="en-US" sz="1600" smtClean="0"/>
            </a:br>
            <a:r>
              <a:rPr lang="en-US" sz="1600" smtClean="0"/>
              <a:t>});</a:t>
            </a:r>
            <a:br>
              <a:rPr lang="en-US" sz="1600" smtClean="0"/>
            </a:br>
            <a:r>
              <a:rPr lang="en-US" sz="1600" smtClean="0"/>
              <a:t>AlertDialog alert = builder.create();</a:t>
            </a:r>
          </a:p>
        </p:txBody>
      </p:sp>
      <p:sp>
        <p:nvSpPr>
          <p:cNvPr id="141315" name="Date Placeholder 3"/>
          <p:cNvSpPr>
            <a:spLocks noGrp="1"/>
          </p:cNvSpPr>
          <p:nvPr>
            <p:ph type="dt" sz="quarter" idx="10"/>
          </p:nvPr>
        </p:nvSpPr>
        <p:spPr>
          <a:noFill/>
        </p:spPr>
        <p:txBody>
          <a:bodyPr/>
          <a:lstStyle/>
          <a:p>
            <a:fld id="{E61F7345-338B-491F-B9CC-9EAB60DBA049}" type="datetime1">
              <a:rPr lang="en-US" smtClean="0"/>
              <a:pPr/>
              <a:t>10/3/2011</a:t>
            </a:fld>
            <a:endParaRPr lang="en-US" smtClean="0"/>
          </a:p>
        </p:txBody>
      </p:sp>
      <p:sp>
        <p:nvSpPr>
          <p:cNvPr id="141316" name="Footer Placeholder 4"/>
          <p:cNvSpPr>
            <a:spLocks noGrp="1"/>
          </p:cNvSpPr>
          <p:nvPr>
            <p:ph type="ftr" sz="quarter" idx="11"/>
          </p:nvPr>
        </p:nvSpPr>
        <p:spPr>
          <a:noFill/>
        </p:spPr>
        <p:txBody>
          <a:bodyPr/>
          <a:lstStyle/>
          <a:p>
            <a:r>
              <a:rPr lang="en-US" smtClean="0"/>
              <a:t>Trung Tâm Tin Học - ĐH KHTN - ĐH QG TP.HCM</a:t>
            </a:r>
          </a:p>
        </p:txBody>
      </p:sp>
      <p:sp>
        <p:nvSpPr>
          <p:cNvPr id="141317" name="Slide Number Placeholder 5"/>
          <p:cNvSpPr>
            <a:spLocks noGrp="1"/>
          </p:cNvSpPr>
          <p:nvPr>
            <p:ph type="sldNum" sz="quarter" idx="12"/>
          </p:nvPr>
        </p:nvSpPr>
        <p:spPr>
          <a:noFill/>
        </p:spPr>
        <p:txBody>
          <a:bodyPr/>
          <a:lstStyle/>
          <a:p>
            <a:fld id="{DBCA7FD5-9E2E-4064-B1A2-9E7A1C8795EC}" type="slidenum">
              <a:rPr lang="en-US" smtClean="0"/>
              <a:pPr/>
              <a:t>60</a:t>
            </a:fld>
            <a:endParaRPr lang="en-US"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itle 1"/>
          <p:cNvSpPr>
            <a:spLocks noGrp="1"/>
          </p:cNvSpPr>
          <p:nvPr>
            <p:ph type="title"/>
          </p:nvPr>
        </p:nvSpPr>
        <p:spPr>
          <a:xfrm>
            <a:off x="381000" y="762000"/>
            <a:ext cx="8229600" cy="639763"/>
          </a:xfrm>
        </p:spPr>
        <p:txBody>
          <a:bodyPr/>
          <a:lstStyle/>
          <a:p>
            <a:pPr algn="r" eaLnBrk="1" hangingPunct="1"/>
            <a:r>
              <a:rPr lang="en-US" sz="3200" smtClean="0"/>
              <a:t> AlertDialog</a:t>
            </a:r>
          </a:p>
        </p:txBody>
      </p:sp>
      <p:sp>
        <p:nvSpPr>
          <p:cNvPr id="3" name="Content Placeholder 2"/>
          <p:cNvSpPr>
            <a:spLocks noGrp="1"/>
          </p:cNvSpPr>
          <p:nvPr>
            <p:ph idx="1"/>
          </p:nvPr>
        </p:nvSpPr>
        <p:spPr>
          <a:xfrm>
            <a:off x="457200" y="2286000"/>
            <a:ext cx="8229600" cy="3840163"/>
          </a:xfrm>
        </p:spPr>
        <p:txBody>
          <a:bodyPr>
            <a:normAutofit/>
          </a:bodyPr>
          <a:lstStyle/>
          <a:p>
            <a:pPr marL="457200" indent="-457200" eaLnBrk="1" hangingPunct="1">
              <a:lnSpc>
                <a:spcPct val="90000"/>
              </a:lnSpc>
            </a:pPr>
            <a:r>
              <a:rPr lang="en-US" sz="2400" smtClean="0"/>
              <a:t>Thêm checkbox, radio button</a:t>
            </a:r>
          </a:p>
          <a:p>
            <a:pPr lvl="1" eaLnBrk="1" hangingPunct="1">
              <a:lnSpc>
                <a:spcPct val="90000"/>
              </a:lnSpc>
              <a:buFontTx/>
              <a:buNone/>
            </a:pPr>
            <a:r>
              <a:rPr lang="en-US" sz="1600" smtClean="0"/>
              <a:t>	</a:t>
            </a:r>
            <a:r>
              <a:rPr lang="en-US" sz="1800" smtClean="0"/>
              <a:t>final CharSequence[] items = {"Red", "Green", "Blue"};</a:t>
            </a:r>
            <a:br>
              <a:rPr lang="en-US" sz="1800" smtClean="0"/>
            </a:br>
            <a:r>
              <a:rPr lang="en-US" sz="1800" smtClean="0"/>
              <a:t>	</a:t>
            </a:r>
            <a:br>
              <a:rPr lang="en-US" sz="1800" smtClean="0"/>
            </a:br>
            <a:r>
              <a:rPr lang="en-US" sz="1800" smtClean="0"/>
              <a:t>AlertDialog.Builder builder = new AlertDialog.Builder(this);</a:t>
            </a:r>
            <a:br>
              <a:rPr lang="en-US" sz="1800" smtClean="0"/>
            </a:br>
            <a:r>
              <a:rPr lang="en-US" sz="1800" smtClean="0"/>
              <a:t>builder.setTitle("Pick a color");</a:t>
            </a:r>
            <a:br>
              <a:rPr lang="en-US" sz="1800" smtClean="0"/>
            </a:br>
            <a:r>
              <a:rPr lang="en-US" sz="1800" b="1" smtClean="0"/>
              <a:t>builder.setSingleChoiceItems</a:t>
            </a:r>
            <a:r>
              <a:rPr lang="en-US" sz="1800" smtClean="0"/>
              <a:t>(items, -1, new DialogInterface.OnClickListener() {</a:t>
            </a:r>
            <a:br>
              <a:rPr lang="en-US" sz="1800" smtClean="0"/>
            </a:br>
            <a:r>
              <a:rPr lang="en-US" sz="1800" smtClean="0"/>
              <a:t>    public void onClick(DialogInterface dialog, int item) {</a:t>
            </a:r>
            <a:br>
              <a:rPr lang="en-US" sz="1800" smtClean="0"/>
            </a:br>
            <a:r>
              <a:rPr lang="en-US" sz="1800" smtClean="0"/>
              <a:t>        Toast.makeText(getApplicationContext(), items[item], 				Toast.LENGTH_SHORT).show();</a:t>
            </a:r>
            <a:br>
              <a:rPr lang="en-US" sz="1800" smtClean="0"/>
            </a:br>
            <a:r>
              <a:rPr lang="en-US" sz="1800" smtClean="0"/>
              <a:t>    }</a:t>
            </a:r>
            <a:br>
              <a:rPr lang="en-US" sz="1800" smtClean="0"/>
            </a:br>
            <a:r>
              <a:rPr lang="en-US" sz="1800" smtClean="0"/>
              <a:t>});</a:t>
            </a:r>
            <a:br>
              <a:rPr lang="en-US" sz="1800" smtClean="0"/>
            </a:br>
            <a:r>
              <a:rPr lang="en-US" sz="1800" smtClean="0"/>
              <a:t>AlertDialog alert = builder.create();</a:t>
            </a:r>
          </a:p>
        </p:txBody>
      </p:sp>
      <p:sp>
        <p:nvSpPr>
          <p:cNvPr id="143363" name="Date Placeholder 3"/>
          <p:cNvSpPr>
            <a:spLocks noGrp="1"/>
          </p:cNvSpPr>
          <p:nvPr>
            <p:ph type="dt" sz="quarter" idx="10"/>
          </p:nvPr>
        </p:nvSpPr>
        <p:spPr>
          <a:noFill/>
        </p:spPr>
        <p:txBody>
          <a:bodyPr/>
          <a:lstStyle/>
          <a:p>
            <a:fld id="{77A8CE1D-6EF7-4FFA-9DF0-982D945BF85C}" type="datetime1">
              <a:rPr lang="en-US" smtClean="0"/>
              <a:pPr/>
              <a:t>10/3/2011</a:t>
            </a:fld>
            <a:endParaRPr lang="en-US" smtClean="0"/>
          </a:p>
        </p:txBody>
      </p:sp>
      <p:sp>
        <p:nvSpPr>
          <p:cNvPr id="143364" name="Footer Placeholder 4"/>
          <p:cNvSpPr>
            <a:spLocks noGrp="1"/>
          </p:cNvSpPr>
          <p:nvPr>
            <p:ph type="ftr" sz="quarter" idx="11"/>
          </p:nvPr>
        </p:nvSpPr>
        <p:spPr>
          <a:noFill/>
        </p:spPr>
        <p:txBody>
          <a:bodyPr/>
          <a:lstStyle/>
          <a:p>
            <a:r>
              <a:rPr lang="en-US" smtClean="0"/>
              <a:t>Trung Tâm Tin Học - ĐH KHTN - ĐH QG TP.HCM</a:t>
            </a:r>
          </a:p>
        </p:txBody>
      </p:sp>
      <p:sp>
        <p:nvSpPr>
          <p:cNvPr id="143365" name="Slide Number Placeholder 5"/>
          <p:cNvSpPr>
            <a:spLocks noGrp="1"/>
          </p:cNvSpPr>
          <p:nvPr>
            <p:ph type="sldNum" sz="quarter" idx="12"/>
          </p:nvPr>
        </p:nvSpPr>
        <p:spPr>
          <a:noFill/>
        </p:spPr>
        <p:txBody>
          <a:bodyPr/>
          <a:lstStyle/>
          <a:p>
            <a:fld id="{644249D2-57E8-40EB-B143-C477DF4A79F4}" type="slidenum">
              <a:rPr lang="en-US" smtClean="0"/>
              <a:pPr/>
              <a:t>61</a:t>
            </a:fld>
            <a:endParaRPr lang="en-US"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Title 1"/>
          <p:cNvSpPr>
            <a:spLocks noGrp="1"/>
          </p:cNvSpPr>
          <p:nvPr>
            <p:ph type="title"/>
          </p:nvPr>
        </p:nvSpPr>
        <p:spPr>
          <a:xfrm>
            <a:off x="304800" y="762000"/>
            <a:ext cx="8229600" cy="639763"/>
          </a:xfrm>
        </p:spPr>
        <p:txBody>
          <a:bodyPr/>
          <a:lstStyle/>
          <a:p>
            <a:pPr algn="r" eaLnBrk="1" hangingPunct="1"/>
            <a:r>
              <a:rPr lang="en-US" sz="3200" smtClean="0"/>
              <a:t> ProgressDialog</a:t>
            </a:r>
          </a:p>
        </p:txBody>
      </p:sp>
      <p:sp>
        <p:nvSpPr>
          <p:cNvPr id="145410" name="Content Placeholder 2"/>
          <p:cNvSpPr>
            <a:spLocks noGrp="1"/>
          </p:cNvSpPr>
          <p:nvPr>
            <p:ph idx="1"/>
          </p:nvPr>
        </p:nvSpPr>
        <p:spPr>
          <a:xfrm>
            <a:off x="457200" y="2286000"/>
            <a:ext cx="8229600" cy="3840163"/>
          </a:xfrm>
        </p:spPr>
        <p:txBody>
          <a:bodyPr/>
          <a:lstStyle/>
          <a:p>
            <a:pPr marL="457200" indent="-457200" eaLnBrk="1" hangingPunct="1"/>
            <a:r>
              <a:rPr lang="en-US" sz="2400" smtClean="0"/>
              <a:t>ProgressDialog dialog = ProgressDialog.show(MyActivity.this, "", </a:t>
            </a:r>
            <a:br>
              <a:rPr lang="en-US" sz="2400" smtClean="0"/>
            </a:br>
            <a:r>
              <a:rPr lang="en-US" sz="2400" smtClean="0"/>
              <a:t>                        "Loading. Please wait...", true);</a:t>
            </a:r>
          </a:p>
          <a:p>
            <a:pPr marL="457200" indent="-457200" eaLnBrk="1" hangingPunct="1">
              <a:buFont typeface="Wingdings" pitchFamily="2" charset="2"/>
              <a:buNone/>
            </a:pPr>
            <a:endParaRPr lang="en-US" sz="2400" smtClean="0"/>
          </a:p>
        </p:txBody>
      </p:sp>
      <p:sp>
        <p:nvSpPr>
          <p:cNvPr id="145411" name="Date Placeholder 3"/>
          <p:cNvSpPr>
            <a:spLocks noGrp="1"/>
          </p:cNvSpPr>
          <p:nvPr>
            <p:ph type="dt" sz="quarter" idx="10"/>
          </p:nvPr>
        </p:nvSpPr>
        <p:spPr>
          <a:noFill/>
        </p:spPr>
        <p:txBody>
          <a:bodyPr/>
          <a:lstStyle/>
          <a:p>
            <a:fld id="{25F9D95D-FB42-4E63-AA5D-15C2583DCC65}" type="datetime1">
              <a:rPr lang="en-US" smtClean="0"/>
              <a:pPr/>
              <a:t>10/3/2011</a:t>
            </a:fld>
            <a:endParaRPr lang="en-US" smtClean="0"/>
          </a:p>
        </p:txBody>
      </p:sp>
      <p:sp>
        <p:nvSpPr>
          <p:cNvPr id="145412" name="Footer Placeholder 4"/>
          <p:cNvSpPr>
            <a:spLocks noGrp="1"/>
          </p:cNvSpPr>
          <p:nvPr>
            <p:ph type="ftr" sz="quarter" idx="11"/>
          </p:nvPr>
        </p:nvSpPr>
        <p:spPr>
          <a:noFill/>
        </p:spPr>
        <p:txBody>
          <a:bodyPr/>
          <a:lstStyle/>
          <a:p>
            <a:r>
              <a:rPr lang="en-US" smtClean="0"/>
              <a:t>Trung Tâm Tin Học - ĐH KHTN - ĐH QG TP.HCM</a:t>
            </a:r>
          </a:p>
        </p:txBody>
      </p:sp>
      <p:sp>
        <p:nvSpPr>
          <p:cNvPr id="145413" name="Slide Number Placeholder 5"/>
          <p:cNvSpPr>
            <a:spLocks noGrp="1"/>
          </p:cNvSpPr>
          <p:nvPr>
            <p:ph type="sldNum" sz="quarter" idx="12"/>
          </p:nvPr>
        </p:nvSpPr>
        <p:spPr>
          <a:noFill/>
        </p:spPr>
        <p:txBody>
          <a:bodyPr/>
          <a:lstStyle/>
          <a:p>
            <a:fld id="{D33904A3-79A1-41C0-93F5-62C5FF4B0BAA}" type="slidenum">
              <a:rPr lang="en-US" smtClean="0"/>
              <a:pPr/>
              <a:t>62</a:t>
            </a:fld>
            <a:endParaRPr lang="en-US" smtClean="0"/>
          </a:p>
        </p:txBody>
      </p:sp>
      <p:pic>
        <p:nvPicPr>
          <p:cNvPr id="7" name="Picture 6" descr="progressdialog1.png"/>
          <p:cNvPicPr>
            <a:picLocks noChangeAspect="1"/>
          </p:cNvPicPr>
          <p:nvPr/>
        </p:nvPicPr>
        <p:blipFill>
          <a:blip r:embed="rId3"/>
          <a:stretch>
            <a:fillRect/>
          </a:stretch>
        </p:blipFill>
        <p:spPr>
          <a:xfrm>
            <a:off x="1981200" y="3581400"/>
            <a:ext cx="4495800" cy="16002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Title 1"/>
          <p:cNvSpPr>
            <a:spLocks noGrp="1"/>
          </p:cNvSpPr>
          <p:nvPr>
            <p:ph type="title"/>
          </p:nvPr>
        </p:nvSpPr>
        <p:spPr>
          <a:xfrm>
            <a:off x="457200" y="762000"/>
            <a:ext cx="8229600" cy="639763"/>
          </a:xfrm>
        </p:spPr>
        <p:txBody>
          <a:bodyPr/>
          <a:lstStyle/>
          <a:p>
            <a:pPr algn="r" eaLnBrk="1" hangingPunct="1"/>
            <a:r>
              <a:rPr lang="en-US" sz="3200" smtClean="0"/>
              <a:t> Progress bar</a:t>
            </a:r>
          </a:p>
        </p:txBody>
      </p:sp>
      <p:sp>
        <p:nvSpPr>
          <p:cNvPr id="147458" name="Content Placeholder 2"/>
          <p:cNvSpPr>
            <a:spLocks noGrp="1"/>
          </p:cNvSpPr>
          <p:nvPr>
            <p:ph idx="1"/>
          </p:nvPr>
        </p:nvSpPr>
        <p:spPr>
          <a:xfrm>
            <a:off x="457200" y="2286000"/>
            <a:ext cx="8229600" cy="3840163"/>
          </a:xfrm>
        </p:spPr>
        <p:txBody>
          <a:bodyPr/>
          <a:lstStyle/>
          <a:p>
            <a:pPr marL="457200" indent="-457200" eaLnBrk="1" hangingPunct="1"/>
            <a:r>
              <a:rPr lang="en-US" sz="2400" smtClean="0"/>
              <a:t>Các bước tạo progress bar</a:t>
            </a:r>
          </a:p>
          <a:p>
            <a:pPr lvl="1" eaLnBrk="1" hangingPunct="1">
              <a:buFont typeface="Wingdings" pitchFamily="2" charset="2"/>
              <a:buChar char="q"/>
            </a:pPr>
            <a:r>
              <a:rPr lang="en-US" sz="2000" smtClean="0"/>
              <a:t>Khởi tạo ProgressDialog</a:t>
            </a:r>
          </a:p>
          <a:p>
            <a:pPr lvl="1" eaLnBrk="1" hangingPunct="1">
              <a:buFont typeface="Wingdings" pitchFamily="2" charset="2"/>
              <a:buChar char="q"/>
            </a:pPr>
            <a:r>
              <a:rPr lang="en-US" sz="2000" smtClean="0"/>
              <a:t>Thiết lập kiểu progress là STYLE_HORIZONTAL</a:t>
            </a:r>
          </a:p>
          <a:p>
            <a:pPr lvl="1" eaLnBrk="1" hangingPunct="1">
              <a:buFont typeface="Wingdings" pitchFamily="2" charset="2"/>
              <a:buChar char="q"/>
            </a:pPr>
            <a:r>
              <a:rPr lang="en-US" sz="2000" smtClean="0"/>
              <a:t>Gọi </a:t>
            </a:r>
            <a:r>
              <a:rPr lang="en-US" sz="2000" smtClean="0">
                <a:solidFill>
                  <a:srgbClr val="CC0000"/>
                </a:solidFill>
              </a:rPr>
              <a:t>showDialog(int)</a:t>
            </a:r>
          </a:p>
          <a:p>
            <a:pPr lvl="1" eaLnBrk="1" hangingPunct="1">
              <a:buFont typeface="Wingdings" pitchFamily="2" charset="2"/>
              <a:buChar char="q"/>
            </a:pPr>
            <a:r>
              <a:rPr lang="en-US" sz="2000" smtClean="0"/>
              <a:t>Tăng số lượng tiến triển của progress bằng việc gọi setProgress(int) </a:t>
            </a:r>
          </a:p>
          <a:p>
            <a:pPr marL="457200" indent="-457200" eaLnBrk="1" hangingPunct="1">
              <a:buFont typeface="Wingdings" pitchFamily="2" charset="2"/>
              <a:buNone/>
            </a:pPr>
            <a:endParaRPr lang="en-US" sz="2400" smtClean="0"/>
          </a:p>
        </p:txBody>
      </p:sp>
      <p:sp>
        <p:nvSpPr>
          <p:cNvPr id="147459" name="Date Placeholder 3"/>
          <p:cNvSpPr>
            <a:spLocks noGrp="1"/>
          </p:cNvSpPr>
          <p:nvPr>
            <p:ph type="dt" sz="quarter" idx="10"/>
          </p:nvPr>
        </p:nvSpPr>
        <p:spPr>
          <a:noFill/>
        </p:spPr>
        <p:txBody>
          <a:bodyPr/>
          <a:lstStyle/>
          <a:p>
            <a:fld id="{C117A13B-9511-4EB8-B68F-D1B882401B29}" type="datetime1">
              <a:rPr lang="en-US" smtClean="0"/>
              <a:pPr/>
              <a:t>10/3/2011</a:t>
            </a:fld>
            <a:endParaRPr lang="en-US" smtClean="0"/>
          </a:p>
        </p:txBody>
      </p:sp>
      <p:sp>
        <p:nvSpPr>
          <p:cNvPr id="147460" name="Footer Placeholder 4"/>
          <p:cNvSpPr>
            <a:spLocks noGrp="1"/>
          </p:cNvSpPr>
          <p:nvPr>
            <p:ph type="ftr" sz="quarter" idx="11"/>
          </p:nvPr>
        </p:nvSpPr>
        <p:spPr>
          <a:noFill/>
        </p:spPr>
        <p:txBody>
          <a:bodyPr/>
          <a:lstStyle/>
          <a:p>
            <a:r>
              <a:rPr lang="en-US" smtClean="0"/>
              <a:t>Trung Tâm Tin Học - ĐH KHTN - ĐH QG TP.HCM</a:t>
            </a:r>
          </a:p>
        </p:txBody>
      </p:sp>
      <p:sp>
        <p:nvSpPr>
          <p:cNvPr id="147461" name="Slide Number Placeholder 5"/>
          <p:cNvSpPr>
            <a:spLocks noGrp="1"/>
          </p:cNvSpPr>
          <p:nvPr>
            <p:ph type="sldNum" sz="quarter" idx="12"/>
          </p:nvPr>
        </p:nvSpPr>
        <p:spPr>
          <a:noFill/>
        </p:spPr>
        <p:txBody>
          <a:bodyPr/>
          <a:lstStyle/>
          <a:p>
            <a:fld id="{C12B4E51-477A-404E-87EE-89B672804418}" type="slidenum">
              <a:rPr lang="en-US" smtClean="0"/>
              <a:pPr/>
              <a:t>63</a:t>
            </a:fld>
            <a:endParaRPr lang="en-US" smtClean="0"/>
          </a:p>
        </p:txBody>
      </p:sp>
      <p:pic>
        <p:nvPicPr>
          <p:cNvPr id="8" name="Picture 7" descr="progressdialog.png"/>
          <p:cNvPicPr>
            <a:picLocks noChangeAspect="1"/>
          </p:cNvPicPr>
          <p:nvPr/>
        </p:nvPicPr>
        <p:blipFill>
          <a:blip r:embed="rId3" cstate="print"/>
          <a:stretch>
            <a:fillRect/>
          </a:stretch>
        </p:blipFill>
        <p:spPr>
          <a:xfrm>
            <a:off x="4575175" y="4410075"/>
            <a:ext cx="4191000" cy="2438400"/>
          </a:xfrm>
          <a:prstGeom prst="rect">
            <a:avLst/>
          </a:prstGeom>
          <a:ln>
            <a:noFill/>
          </a:ln>
          <a:effectLst>
            <a:softEdge rad="112500"/>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p:cNvSpPr>
            <a:spLocks noGrp="1"/>
          </p:cNvSpPr>
          <p:nvPr>
            <p:ph type="title"/>
          </p:nvPr>
        </p:nvSpPr>
        <p:spPr/>
        <p:txBody>
          <a:bodyPr/>
          <a:lstStyle/>
          <a:p>
            <a:pPr algn="r" eaLnBrk="1" hangingPunct="1"/>
            <a:r>
              <a:rPr lang="en-US" smtClean="0"/>
              <a:t>Widget’s References</a:t>
            </a:r>
          </a:p>
        </p:txBody>
      </p:sp>
      <p:sp>
        <p:nvSpPr>
          <p:cNvPr id="149506" name="Content Placeholder 2"/>
          <p:cNvSpPr>
            <a:spLocks noGrp="1"/>
          </p:cNvSpPr>
          <p:nvPr>
            <p:ph idx="1"/>
          </p:nvPr>
        </p:nvSpPr>
        <p:spPr/>
        <p:txBody>
          <a:bodyPr/>
          <a:lstStyle/>
          <a:p>
            <a:pPr eaLnBrk="1" hangingPunct="1"/>
            <a:r>
              <a:rPr lang="en-US" smtClean="0">
                <a:hlinkClick r:id="rId2"/>
              </a:rPr>
              <a:t>http://developer.android.com/reference/android/widget/package-summary.html</a:t>
            </a:r>
            <a:endParaRPr lang="en-US" smtClean="0"/>
          </a:p>
          <a:p>
            <a:pPr eaLnBrk="1" hangingPunct="1"/>
            <a:endParaRPr lang="en-US" smtClean="0"/>
          </a:p>
        </p:txBody>
      </p:sp>
      <p:sp>
        <p:nvSpPr>
          <p:cNvPr id="149507" name="Date Placeholder 3"/>
          <p:cNvSpPr>
            <a:spLocks noGrp="1"/>
          </p:cNvSpPr>
          <p:nvPr>
            <p:ph type="dt" sz="quarter" idx="10"/>
          </p:nvPr>
        </p:nvSpPr>
        <p:spPr>
          <a:noFill/>
        </p:spPr>
        <p:txBody>
          <a:bodyPr/>
          <a:lstStyle/>
          <a:p>
            <a:fld id="{FCCF129D-0946-4027-92D6-FB41B3FF234C}" type="datetime1">
              <a:rPr lang="vi-VN" smtClean="0"/>
              <a:pPr/>
              <a:t>03/10/2011</a:t>
            </a:fld>
            <a:endParaRPr lang="en-US" smtClean="0"/>
          </a:p>
        </p:txBody>
      </p:sp>
      <p:sp>
        <p:nvSpPr>
          <p:cNvPr id="149508" name="Footer Placeholder 4"/>
          <p:cNvSpPr>
            <a:spLocks noGrp="1"/>
          </p:cNvSpPr>
          <p:nvPr>
            <p:ph type="ftr" sz="quarter" idx="11"/>
          </p:nvPr>
        </p:nvSpPr>
        <p:spPr>
          <a:noFill/>
        </p:spPr>
        <p:txBody>
          <a:bodyPr/>
          <a:lstStyle/>
          <a:p>
            <a:r>
              <a:rPr lang="en-US" smtClean="0"/>
              <a:t>Trung Tâm Tin Học - ĐH KHTN         ĐH QG TP.HCM</a:t>
            </a:r>
          </a:p>
        </p:txBody>
      </p:sp>
      <p:sp>
        <p:nvSpPr>
          <p:cNvPr id="149509" name="Slide Number Placeholder 5"/>
          <p:cNvSpPr>
            <a:spLocks noGrp="1"/>
          </p:cNvSpPr>
          <p:nvPr>
            <p:ph type="sldNum" sz="quarter" idx="12"/>
          </p:nvPr>
        </p:nvSpPr>
        <p:spPr>
          <a:noFill/>
        </p:spPr>
        <p:txBody>
          <a:bodyPr/>
          <a:lstStyle/>
          <a:p>
            <a:fld id="{29A75A23-4B18-4A11-9CF9-779618775BB0}" type="slidenum">
              <a:rPr lang="en-US" smtClean="0"/>
              <a:pPr/>
              <a:t>64</a:t>
            </a:fld>
            <a:endParaRPr lang="en-US"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Date Placeholder 3"/>
          <p:cNvSpPr>
            <a:spLocks noGrp="1"/>
          </p:cNvSpPr>
          <p:nvPr>
            <p:ph type="dt" sz="quarter" idx="10"/>
          </p:nvPr>
        </p:nvSpPr>
        <p:spPr>
          <a:noFill/>
        </p:spPr>
        <p:txBody>
          <a:bodyPr/>
          <a:lstStyle/>
          <a:p>
            <a:fld id="{2320E506-912E-40C4-8907-DDE6180DEFBC}" type="datetime1">
              <a:rPr lang="vi-VN" smtClean="0"/>
              <a:pPr/>
              <a:t>03/10/2011</a:t>
            </a:fld>
            <a:endParaRPr lang="en-US" smtClean="0"/>
          </a:p>
        </p:txBody>
      </p:sp>
      <p:sp>
        <p:nvSpPr>
          <p:cNvPr id="150530" name="Footer Placeholder 4"/>
          <p:cNvSpPr>
            <a:spLocks noGrp="1"/>
          </p:cNvSpPr>
          <p:nvPr>
            <p:ph type="ftr" sz="quarter" idx="11"/>
          </p:nvPr>
        </p:nvSpPr>
        <p:spPr>
          <a:noFill/>
        </p:spPr>
        <p:txBody>
          <a:bodyPr/>
          <a:lstStyle/>
          <a:p>
            <a:r>
              <a:rPr lang="en-US" smtClean="0"/>
              <a:t>Trung Tâm Tin Học - ĐH KHTN         ĐH QG TP.HCM</a:t>
            </a:r>
          </a:p>
        </p:txBody>
      </p:sp>
      <p:sp>
        <p:nvSpPr>
          <p:cNvPr id="150531" name="Slide Number Placeholder 5"/>
          <p:cNvSpPr>
            <a:spLocks noGrp="1"/>
          </p:cNvSpPr>
          <p:nvPr>
            <p:ph type="sldNum" sz="quarter" idx="12"/>
          </p:nvPr>
        </p:nvSpPr>
        <p:spPr>
          <a:noFill/>
        </p:spPr>
        <p:txBody>
          <a:bodyPr/>
          <a:lstStyle/>
          <a:p>
            <a:fld id="{93CA7A59-8E03-4216-A26C-3FF580C08EA5}" type="slidenum">
              <a:rPr lang="en-US" smtClean="0"/>
              <a:pPr/>
              <a:t>65</a:t>
            </a:fld>
            <a:endParaRPr lang="en-US" smtClean="0"/>
          </a:p>
        </p:txBody>
      </p:sp>
      <p:sp>
        <p:nvSpPr>
          <p:cNvPr id="150532" name="AutoShape 2"/>
          <p:cNvSpPr>
            <a:spLocks noGrp="1" noChangeArrowheads="1"/>
          </p:cNvSpPr>
          <p:nvPr>
            <p:ph type="title"/>
          </p:nvPr>
        </p:nvSpPr>
        <p:spPr/>
        <p:txBody>
          <a:bodyPr/>
          <a:lstStyle/>
          <a:p>
            <a:pPr eaLnBrk="1" hangingPunct="1"/>
            <a:r>
              <a:rPr lang="en-US" smtClean="0"/>
              <a:t>Hỏi/Đáp</a:t>
            </a:r>
          </a:p>
        </p:txBody>
      </p:sp>
      <p:pic>
        <p:nvPicPr>
          <p:cNvPr id="150533" name="Picture 6" descr="Thank you"/>
          <p:cNvPicPr>
            <a:picLocks noChangeAspect="1" noChangeArrowheads="1"/>
          </p:cNvPicPr>
          <p:nvPr/>
        </p:nvPicPr>
        <p:blipFill>
          <a:blip r:embed="rId2"/>
          <a:srcRect/>
          <a:stretch>
            <a:fillRect/>
          </a:stretch>
        </p:blipFill>
        <p:spPr bwMode="auto">
          <a:xfrm>
            <a:off x="3124200" y="2971800"/>
            <a:ext cx="2990850" cy="27622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457200" y="685800"/>
            <a:ext cx="8229600" cy="639763"/>
          </a:xfrm>
        </p:spPr>
        <p:txBody>
          <a:bodyPr/>
          <a:lstStyle/>
          <a:p>
            <a:pPr algn="r" eaLnBrk="1" hangingPunct="1"/>
            <a:r>
              <a:rPr lang="en-US" sz="3200" smtClean="0"/>
              <a:t>Định nghĩa Layout</a:t>
            </a:r>
          </a:p>
        </p:txBody>
      </p:sp>
      <p:sp>
        <p:nvSpPr>
          <p:cNvPr id="3" name="Content Placeholder 2"/>
          <p:cNvSpPr>
            <a:spLocks noGrp="1"/>
          </p:cNvSpPr>
          <p:nvPr>
            <p:ph idx="1"/>
          </p:nvPr>
        </p:nvSpPr>
        <p:spPr>
          <a:xfrm>
            <a:off x="457200" y="2286000"/>
            <a:ext cx="8229600" cy="3840163"/>
          </a:xfrm>
        </p:spPr>
        <p:txBody>
          <a:bodyPr>
            <a:normAutofit/>
          </a:bodyPr>
          <a:lstStyle/>
          <a:p>
            <a:pPr marL="457200" indent="-457200" eaLnBrk="1" hangingPunct="1">
              <a:lnSpc>
                <a:spcPct val="80000"/>
              </a:lnSpc>
            </a:pPr>
            <a:r>
              <a:rPr lang="en-US" sz="2000" smtClean="0"/>
              <a:t>Layout trong Android là kỹ thuật cho phép định nghĩa, dàn xếp các đối tượng giao diện lên màn hình thiết bị, trong lớp Activity. </a:t>
            </a:r>
          </a:p>
          <a:p>
            <a:pPr marL="457200" indent="-457200" eaLnBrk="1" hangingPunct="1">
              <a:lnSpc>
                <a:spcPct val="80000"/>
              </a:lnSpc>
            </a:pPr>
            <a:r>
              <a:rPr lang="en-US" sz="2000" smtClean="0"/>
              <a:t>Định nghĩa Layout theo 2 cách:</a:t>
            </a:r>
          </a:p>
          <a:p>
            <a:pPr marL="857250" lvl="1" indent="-457200" eaLnBrk="1" hangingPunct="1">
              <a:lnSpc>
                <a:spcPct val="80000"/>
              </a:lnSpc>
              <a:buFont typeface="Wingdings" pitchFamily="2" charset="2"/>
              <a:buChar char="q"/>
            </a:pPr>
            <a:r>
              <a:rPr lang="en-US" sz="1700" smtClean="0"/>
              <a:t>Khai báo thành phần UI trong XML file</a:t>
            </a:r>
          </a:p>
          <a:p>
            <a:pPr marL="857250" lvl="1" indent="-457200" eaLnBrk="1" hangingPunct="1">
              <a:lnSpc>
                <a:spcPct val="80000"/>
              </a:lnSpc>
              <a:buFont typeface="Wingdings" pitchFamily="2" charset="2"/>
              <a:buChar char="q"/>
            </a:pPr>
            <a:r>
              <a:rPr lang="en-US" sz="1700" smtClean="0"/>
              <a:t>Tạo đối tượng layout từ Javacode</a:t>
            </a:r>
          </a:p>
          <a:p>
            <a:pPr marL="457200" indent="-457200" eaLnBrk="1" hangingPunct="1">
              <a:lnSpc>
                <a:spcPct val="80000"/>
              </a:lnSpc>
            </a:pPr>
            <a:r>
              <a:rPr lang="en-US" sz="2000" smtClean="0"/>
              <a:t>Vị trí Layout</a:t>
            </a:r>
          </a:p>
          <a:p>
            <a:pPr marL="857250" lvl="1" indent="-457200" eaLnBrk="1" hangingPunct="1">
              <a:lnSpc>
                <a:spcPct val="80000"/>
              </a:lnSpc>
              <a:buFont typeface="Wingdings" pitchFamily="2" charset="2"/>
              <a:buChar char="q"/>
            </a:pPr>
            <a:r>
              <a:rPr lang="en-US" sz="1700" smtClean="0"/>
              <a:t>Hình dạng của View đối tượng là hình chữ nhật, vị trí được biểu diễn bởi cặp tọa độ, left/top và 2 kích thước width, height.</a:t>
            </a:r>
          </a:p>
          <a:p>
            <a:pPr marL="857250" lvl="1" indent="-457200" eaLnBrk="1" hangingPunct="1">
              <a:lnSpc>
                <a:spcPct val="80000"/>
              </a:lnSpc>
              <a:buFont typeface="Wingdings" pitchFamily="2" charset="2"/>
              <a:buChar char="q"/>
            </a:pPr>
            <a:r>
              <a:rPr lang="en-US" sz="1700" smtClean="0"/>
              <a:t>Sử dụng phương thức getLeft(), getTop(), getWidth(), getHeight() nhận các giá trị này </a:t>
            </a:r>
          </a:p>
          <a:p>
            <a:pPr marL="457200" indent="-457200" eaLnBrk="1" hangingPunct="1">
              <a:lnSpc>
                <a:spcPct val="80000"/>
              </a:lnSpc>
            </a:pPr>
            <a:r>
              <a:rPr lang="en-US" sz="2000" smtClean="0"/>
              <a:t>Size,Padding, Margins</a:t>
            </a:r>
          </a:p>
          <a:p>
            <a:pPr marL="857250" lvl="1" indent="-457200" eaLnBrk="1" hangingPunct="1">
              <a:lnSpc>
                <a:spcPct val="80000"/>
              </a:lnSpc>
              <a:buFont typeface="Wingdings" pitchFamily="2" charset="2"/>
              <a:buChar char="q"/>
            </a:pPr>
            <a:r>
              <a:rPr lang="en-US" sz="1700" smtClean="0"/>
              <a:t>Size: được biểu diễn bởi giá trị Width, Height. Có 2 cặp giá trị GetMeasuredWidth()/GetMeasuredHeight() và GetWidth()/GetHeight</a:t>
            </a:r>
          </a:p>
          <a:p>
            <a:pPr marL="857250" lvl="1" indent="-457200" eaLnBrk="1" hangingPunct="1">
              <a:lnSpc>
                <a:spcPct val="80000"/>
              </a:lnSpc>
              <a:buFont typeface="Wingdings" pitchFamily="2" charset="2"/>
              <a:buChar char="q"/>
            </a:pPr>
            <a:r>
              <a:rPr lang="en-US" sz="1700" smtClean="0"/>
              <a:t>Padding được biểu diễn cho phần bên trái/phải, trên/dưới của View, sử dụng phương thức setPadding(int,int,int,int)</a:t>
            </a:r>
          </a:p>
          <a:p>
            <a:pPr marL="857250" lvl="1" indent="-457200" eaLnBrk="1" hangingPunct="1">
              <a:lnSpc>
                <a:spcPct val="80000"/>
              </a:lnSpc>
              <a:buFont typeface="Wingdings" pitchFamily="2" charset="2"/>
              <a:buChar char="q"/>
            </a:pPr>
            <a:r>
              <a:rPr lang="en-US" sz="1700" smtClean="0"/>
              <a:t>Margins chỉ hỗ trợ trong ViewGroup bởi ViewGroup.MarginLayoutParams</a:t>
            </a:r>
          </a:p>
        </p:txBody>
      </p:sp>
      <p:sp>
        <p:nvSpPr>
          <p:cNvPr id="28675" name="Date Placeholder 3"/>
          <p:cNvSpPr>
            <a:spLocks noGrp="1"/>
          </p:cNvSpPr>
          <p:nvPr>
            <p:ph type="dt" sz="quarter" idx="10"/>
          </p:nvPr>
        </p:nvSpPr>
        <p:spPr>
          <a:noFill/>
        </p:spPr>
        <p:txBody>
          <a:bodyPr/>
          <a:lstStyle/>
          <a:p>
            <a:fld id="{A826B230-4107-4DEB-B347-B15562B4855D}" type="datetime1">
              <a:rPr lang="en-US" smtClean="0"/>
              <a:pPr/>
              <a:t>10/3/2011</a:t>
            </a:fld>
            <a:endParaRPr lang="en-US" smtClean="0"/>
          </a:p>
        </p:txBody>
      </p:sp>
      <p:sp>
        <p:nvSpPr>
          <p:cNvPr id="28676" name="Footer Placeholder 4"/>
          <p:cNvSpPr>
            <a:spLocks noGrp="1"/>
          </p:cNvSpPr>
          <p:nvPr>
            <p:ph type="ftr" sz="quarter" idx="11"/>
          </p:nvPr>
        </p:nvSpPr>
        <p:spPr>
          <a:noFill/>
        </p:spPr>
        <p:txBody>
          <a:bodyPr/>
          <a:lstStyle/>
          <a:p>
            <a:r>
              <a:rPr lang="en-US" smtClean="0"/>
              <a:t>Trung Tâm Tin Học - ĐH KHTN - ĐH QG TP.HCM</a:t>
            </a:r>
          </a:p>
        </p:txBody>
      </p:sp>
      <p:sp>
        <p:nvSpPr>
          <p:cNvPr id="28677" name="Slide Number Placeholder 5"/>
          <p:cNvSpPr>
            <a:spLocks noGrp="1"/>
          </p:cNvSpPr>
          <p:nvPr>
            <p:ph type="sldNum" sz="quarter" idx="12"/>
          </p:nvPr>
        </p:nvSpPr>
        <p:spPr>
          <a:noFill/>
        </p:spPr>
        <p:txBody>
          <a:bodyPr/>
          <a:lstStyle/>
          <a:p>
            <a:fld id="{03370218-A4CC-46B9-B60C-CBF8D0995438}" type="slidenum">
              <a:rPr lang="en-US" smtClean="0"/>
              <a:pPr/>
              <a:t>7</a:t>
            </a:fld>
            <a:endParaRPr 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457200" y="762000"/>
            <a:ext cx="8229600" cy="639763"/>
          </a:xfrm>
        </p:spPr>
        <p:txBody>
          <a:bodyPr/>
          <a:lstStyle/>
          <a:p>
            <a:pPr algn="r" eaLnBrk="1" hangingPunct="1"/>
            <a:r>
              <a:rPr lang="en-US" sz="3200" smtClean="0"/>
              <a:t>Text Controls</a:t>
            </a:r>
          </a:p>
        </p:txBody>
      </p:sp>
      <p:sp>
        <p:nvSpPr>
          <p:cNvPr id="3" name="Content Placeholder 2"/>
          <p:cNvSpPr>
            <a:spLocks noGrp="1"/>
          </p:cNvSpPr>
          <p:nvPr>
            <p:ph idx="1"/>
          </p:nvPr>
        </p:nvSpPr>
        <p:spPr>
          <a:xfrm>
            <a:off x="457200" y="2286000"/>
            <a:ext cx="8229600" cy="3840163"/>
          </a:xfrm>
        </p:spPr>
        <p:txBody>
          <a:bodyPr>
            <a:normAutofit fontScale="77500" lnSpcReduction="20000"/>
          </a:bodyPr>
          <a:lstStyle/>
          <a:p>
            <a:pPr marL="457200" indent="-457200" eaLnBrk="1" hangingPunct="1">
              <a:defRPr/>
            </a:pPr>
            <a:r>
              <a:rPr lang="en-US" sz="2000" dirty="0" err="1" smtClean="0"/>
              <a:t>Có</a:t>
            </a:r>
            <a:r>
              <a:rPr lang="en-US" sz="2000" dirty="0" smtClean="0"/>
              <a:t> </a:t>
            </a:r>
            <a:r>
              <a:rPr lang="en-US" sz="2000" dirty="0" err="1" smtClean="0"/>
              <a:t>các</a:t>
            </a:r>
            <a:r>
              <a:rPr lang="en-US" sz="2000" dirty="0" smtClean="0"/>
              <a:t> </a:t>
            </a:r>
            <a:r>
              <a:rPr lang="en-US" sz="2000" dirty="0" err="1" smtClean="0"/>
              <a:t>dạng</a:t>
            </a:r>
            <a:r>
              <a:rPr lang="en-US" sz="2000" dirty="0" smtClean="0"/>
              <a:t> Widget: </a:t>
            </a:r>
            <a:r>
              <a:rPr lang="en-US" sz="2000" dirty="0" err="1" smtClean="0"/>
              <a:t>TextView</a:t>
            </a:r>
            <a:r>
              <a:rPr lang="en-US" sz="2000" dirty="0" smtClean="0"/>
              <a:t>, </a:t>
            </a:r>
            <a:r>
              <a:rPr lang="en-US" sz="2000" dirty="0" err="1" smtClean="0"/>
              <a:t>EditText</a:t>
            </a:r>
            <a:r>
              <a:rPr lang="en-US" sz="2000" dirty="0" smtClean="0"/>
              <a:t>, </a:t>
            </a:r>
            <a:r>
              <a:rPr lang="en-US" sz="2000" dirty="0" err="1" smtClean="0"/>
              <a:t>AutoCompleteTextView</a:t>
            </a:r>
            <a:r>
              <a:rPr lang="en-US" sz="2000" dirty="0" smtClean="0"/>
              <a:t>, </a:t>
            </a:r>
            <a:r>
              <a:rPr lang="en-US" sz="2000" dirty="0" err="1" smtClean="0"/>
              <a:t>MultiAutoCompleteTextView</a:t>
            </a:r>
            <a:endParaRPr lang="en-US" sz="2000" dirty="0" smtClean="0"/>
          </a:p>
          <a:p>
            <a:pPr marL="457200" indent="-457200" eaLnBrk="1" hangingPunct="1">
              <a:defRPr/>
            </a:pPr>
            <a:r>
              <a:rPr lang="en-US" sz="2000" dirty="0" err="1" smtClean="0"/>
              <a:t>TextView</a:t>
            </a:r>
            <a:r>
              <a:rPr lang="en-US" sz="2000" dirty="0" smtClean="0"/>
              <a:t> </a:t>
            </a:r>
            <a:r>
              <a:rPr lang="en-US" sz="2000" dirty="0" err="1" smtClean="0"/>
              <a:t>dùng</a:t>
            </a:r>
            <a:r>
              <a:rPr lang="en-US" sz="2000" dirty="0" smtClean="0"/>
              <a:t> </a:t>
            </a:r>
            <a:r>
              <a:rPr lang="en-US" sz="2000" dirty="0" err="1" smtClean="0"/>
              <a:t>để</a:t>
            </a:r>
            <a:r>
              <a:rPr lang="en-US" sz="2000" dirty="0" smtClean="0"/>
              <a:t> </a:t>
            </a:r>
            <a:r>
              <a:rPr lang="en-US" sz="2000" dirty="0" err="1" smtClean="0"/>
              <a:t>hiển</a:t>
            </a:r>
            <a:r>
              <a:rPr lang="en-US" sz="2000" dirty="0" smtClean="0"/>
              <a:t> </a:t>
            </a:r>
            <a:r>
              <a:rPr lang="en-US" sz="2000" dirty="0" err="1" smtClean="0"/>
              <a:t>thị</a:t>
            </a:r>
            <a:r>
              <a:rPr lang="en-US" sz="2000" dirty="0" smtClean="0"/>
              <a:t> </a:t>
            </a:r>
            <a:r>
              <a:rPr lang="en-US" sz="2000" dirty="0" err="1" smtClean="0"/>
              <a:t>nội</a:t>
            </a:r>
            <a:r>
              <a:rPr lang="en-US" sz="2000" dirty="0" smtClean="0"/>
              <a:t> dung Text, </a:t>
            </a:r>
            <a:r>
              <a:rPr lang="en-US" sz="2000" dirty="0" err="1" smtClean="0"/>
              <a:t>không</a:t>
            </a:r>
            <a:r>
              <a:rPr lang="en-US" sz="2000" dirty="0" smtClean="0"/>
              <a:t> </a:t>
            </a:r>
            <a:r>
              <a:rPr lang="en-US" sz="2000" dirty="0" err="1" smtClean="0"/>
              <a:t>thể</a:t>
            </a:r>
            <a:r>
              <a:rPr lang="en-US" sz="2000" dirty="0" smtClean="0"/>
              <a:t> </a:t>
            </a:r>
            <a:r>
              <a:rPr lang="en-US" sz="2000" dirty="0" err="1" smtClean="0"/>
              <a:t>thay</a:t>
            </a:r>
            <a:r>
              <a:rPr lang="en-US" sz="2000" dirty="0" smtClean="0"/>
              <a:t> </a:t>
            </a:r>
            <a:r>
              <a:rPr lang="en-US" sz="2000" dirty="0" err="1" smtClean="0"/>
              <a:t>đổi</a:t>
            </a:r>
            <a:endParaRPr lang="en-US" sz="2000" dirty="0" smtClean="0"/>
          </a:p>
          <a:p>
            <a:pPr marL="857250" lvl="1" indent="-457200" eaLnBrk="1" hangingPunct="1">
              <a:buFont typeface="Wingdings" pitchFamily="2" charset="2"/>
              <a:buChar char="q"/>
              <a:defRPr/>
            </a:pPr>
            <a:r>
              <a:rPr lang="en-US" sz="1600" dirty="0" err="1" smtClean="0"/>
              <a:t>Thuộc</a:t>
            </a:r>
            <a:r>
              <a:rPr lang="en-US" sz="1600" dirty="0" smtClean="0"/>
              <a:t> </a:t>
            </a:r>
            <a:r>
              <a:rPr lang="en-US" sz="1600" dirty="0" err="1" smtClean="0"/>
              <a:t>tính</a:t>
            </a:r>
            <a:r>
              <a:rPr lang="en-US" sz="1600" dirty="0" smtClean="0"/>
              <a:t> </a:t>
            </a:r>
            <a:r>
              <a:rPr lang="en-US" sz="1600" dirty="0" err="1" smtClean="0"/>
              <a:t>quan</a:t>
            </a:r>
            <a:r>
              <a:rPr lang="en-US" sz="1600" dirty="0" smtClean="0"/>
              <a:t> </a:t>
            </a:r>
            <a:r>
              <a:rPr lang="en-US" sz="1600" dirty="0" err="1" smtClean="0"/>
              <a:t>trọng</a:t>
            </a:r>
            <a:r>
              <a:rPr lang="en-US" sz="1600" dirty="0" smtClean="0"/>
              <a:t>: </a:t>
            </a:r>
            <a:r>
              <a:rPr lang="en-US" sz="1600" dirty="0" err="1" smtClean="0">
                <a:hlinkClick r:id="rId3"/>
              </a:rPr>
              <a:t>android:autoLink</a:t>
            </a:r>
            <a:r>
              <a:rPr lang="en-US" sz="1600" dirty="0" err="1" smtClean="0"/>
              <a:t>,</a:t>
            </a:r>
            <a:r>
              <a:rPr lang="en-US" sz="1600" dirty="0" err="1" smtClean="0">
                <a:hlinkClick r:id="rId3"/>
              </a:rPr>
              <a:t>android:autoText</a:t>
            </a:r>
            <a:r>
              <a:rPr lang="en-US" sz="1600" dirty="0" err="1" smtClean="0"/>
              <a:t>,</a:t>
            </a:r>
            <a:r>
              <a:rPr lang="en-US" sz="1600" dirty="0" err="1" smtClean="0">
                <a:hlinkClick r:id="rId3"/>
              </a:rPr>
              <a:t>android:digits</a:t>
            </a:r>
            <a:r>
              <a:rPr lang="en-US" sz="1600" dirty="0" smtClean="0"/>
              <a:t>,</a:t>
            </a:r>
            <a:r>
              <a:rPr lang="en-US" sz="1600" dirty="0" smtClean="0">
                <a:hlinkClick r:id="rId3"/>
              </a:rPr>
              <a:t> </a:t>
            </a:r>
            <a:r>
              <a:rPr lang="en-US" sz="1600" dirty="0" err="1" smtClean="0">
                <a:hlinkClick r:id="rId3"/>
              </a:rPr>
              <a:t>android:phoneNumber</a:t>
            </a:r>
            <a:endParaRPr lang="en-US" sz="1600" dirty="0" smtClean="0"/>
          </a:p>
          <a:p>
            <a:pPr marL="857250" lvl="1" indent="-457200" eaLnBrk="1" hangingPunct="1">
              <a:buFont typeface="Wingdings" pitchFamily="2" charset="2"/>
              <a:buChar char="q"/>
              <a:defRPr/>
            </a:pPr>
            <a:r>
              <a:rPr lang="en-US" sz="1600" dirty="0" smtClean="0"/>
              <a:t>Link tham </a:t>
            </a:r>
            <a:r>
              <a:rPr lang="en-US" sz="1600" dirty="0" err="1" smtClean="0"/>
              <a:t>chiếu</a:t>
            </a:r>
            <a:r>
              <a:rPr lang="en-US" sz="1600" dirty="0" smtClean="0"/>
              <a:t>: </a:t>
            </a:r>
            <a:r>
              <a:rPr lang="en-US" sz="1600" dirty="0" smtClean="0">
                <a:hlinkClick r:id="rId3"/>
              </a:rPr>
              <a:t>http://developer.android.com/reference/android/widget/TextView.html</a:t>
            </a:r>
            <a:r>
              <a:rPr lang="en-US" sz="1600" dirty="0" smtClean="0"/>
              <a:t> </a:t>
            </a:r>
          </a:p>
          <a:p>
            <a:pPr marL="457200" indent="-457200" eaLnBrk="1" hangingPunct="1">
              <a:defRPr/>
            </a:pPr>
            <a:r>
              <a:rPr lang="en-US" sz="2000" dirty="0" err="1" smtClean="0"/>
              <a:t>EditText</a:t>
            </a:r>
            <a:r>
              <a:rPr lang="en-US" sz="2000" dirty="0" smtClean="0"/>
              <a:t>: </a:t>
            </a:r>
            <a:r>
              <a:rPr lang="en-US" sz="2000" dirty="0" err="1" smtClean="0"/>
              <a:t>là</a:t>
            </a:r>
            <a:r>
              <a:rPr lang="en-US" sz="2000" dirty="0" smtClean="0"/>
              <a:t> widget </a:t>
            </a:r>
            <a:r>
              <a:rPr lang="en-US" sz="2000" dirty="0" err="1" smtClean="0"/>
              <a:t>kế</a:t>
            </a:r>
            <a:r>
              <a:rPr lang="en-US" sz="2000" dirty="0" smtClean="0"/>
              <a:t> </a:t>
            </a:r>
            <a:r>
              <a:rPr lang="en-US" sz="2000" dirty="0" err="1" smtClean="0"/>
              <a:t>thừa</a:t>
            </a:r>
            <a:r>
              <a:rPr lang="en-US" sz="2000" dirty="0" smtClean="0"/>
              <a:t> </a:t>
            </a:r>
            <a:r>
              <a:rPr lang="en-US" sz="2000" dirty="0" err="1" smtClean="0"/>
              <a:t>từ</a:t>
            </a:r>
            <a:r>
              <a:rPr lang="en-US" sz="2000" dirty="0" smtClean="0"/>
              <a:t> </a:t>
            </a:r>
            <a:r>
              <a:rPr lang="en-US" sz="2000" dirty="0" err="1" smtClean="0"/>
              <a:t>TextView</a:t>
            </a:r>
            <a:r>
              <a:rPr lang="en-US" sz="2000" dirty="0" smtClean="0"/>
              <a:t>, </a:t>
            </a:r>
            <a:r>
              <a:rPr lang="en-US" sz="2000" dirty="0" err="1" smtClean="0"/>
              <a:t>được</a:t>
            </a:r>
            <a:r>
              <a:rPr lang="en-US" sz="2000" dirty="0" smtClean="0"/>
              <a:t> </a:t>
            </a:r>
            <a:r>
              <a:rPr lang="en-US" sz="2000" dirty="0" err="1" smtClean="0"/>
              <a:t>dùng</a:t>
            </a:r>
            <a:r>
              <a:rPr lang="en-US" sz="2000" dirty="0" smtClean="0"/>
              <a:t> </a:t>
            </a:r>
            <a:r>
              <a:rPr lang="en-US" sz="2000" dirty="0" err="1" smtClean="0"/>
              <a:t>thay</a:t>
            </a:r>
            <a:r>
              <a:rPr lang="en-US" sz="2000" dirty="0" smtClean="0"/>
              <a:t> </a:t>
            </a:r>
            <a:r>
              <a:rPr lang="en-US" sz="2000" dirty="0" err="1" smtClean="0"/>
              <a:t>đổi</a:t>
            </a:r>
            <a:r>
              <a:rPr lang="en-US" sz="2000" dirty="0" smtClean="0"/>
              <a:t> </a:t>
            </a:r>
            <a:r>
              <a:rPr lang="en-US" sz="2000" dirty="0" err="1" smtClean="0"/>
              <a:t>nội</a:t>
            </a:r>
            <a:r>
              <a:rPr lang="en-US" sz="2000" dirty="0" smtClean="0"/>
              <a:t> dung text, </a:t>
            </a:r>
            <a:r>
              <a:rPr lang="en-US" sz="2000" dirty="0" err="1" smtClean="0"/>
              <a:t>chứa</a:t>
            </a:r>
            <a:r>
              <a:rPr lang="en-US" sz="2000" dirty="0" smtClean="0"/>
              <a:t> </a:t>
            </a:r>
            <a:r>
              <a:rPr lang="en-US" sz="2000" dirty="0" err="1" smtClean="0"/>
              <a:t>tất</a:t>
            </a:r>
            <a:r>
              <a:rPr lang="en-US" sz="2000" dirty="0" smtClean="0"/>
              <a:t> </a:t>
            </a:r>
            <a:r>
              <a:rPr lang="en-US" sz="2000" dirty="0" err="1" smtClean="0"/>
              <a:t>cả</a:t>
            </a:r>
            <a:r>
              <a:rPr lang="en-US" sz="2000" dirty="0" smtClean="0"/>
              <a:t> </a:t>
            </a:r>
            <a:r>
              <a:rPr lang="en-US" sz="2000" dirty="0" err="1" smtClean="0"/>
              <a:t>thuộc</a:t>
            </a:r>
            <a:r>
              <a:rPr lang="en-US" sz="2000" dirty="0" smtClean="0"/>
              <a:t> </a:t>
            </a:r>
            <a:r>
              <a:rPr lang="en-US" sz="2000" dirty="0" err="1" smtClean="0"/>
              <a:t>tính</a:t>
            </a:r>
            <a:r>
              <a:rPr lang="en-US" sz="2000" dirty="0" smtClean="0"/>
              <a:t> </a:t>
            </a:r>
            <a:r>
              <a:rPr lang="en-US" sz="2000" dirty="0" err="1" smtClean="0"/>
              <a:t>của</a:t>
            </a:r>
            <a:r>
              <a:rPr lang="en-US" sz="2000" dirty="0" smtClean="0"/>
              <a:t> </a:t>
            </a:r>
            <a:r>
              <a:rPr lang="en-US" sz="2000" dirty="0" err="1" smtClean="0"/>
              <a:t>TextView</a:t>
            </a:r>
            <a:r>
              <a:rPr lang="en-US" sz="2000" dirty="0" smtClean="0"/>
              <a:t>.</a:t>
            </a:r>
          </a:p>
          <a:p>
            <a:pPr marL="857250" lvl="1" indent="-457200" eaLnBrk="1" hangingPunct="1">
              <a:buFont typeface="Wingdings" pitchFamily="2" charset="2"/>
              <a:buChar char="q"/>
              <a:defRPr/>
            </a:pPr>
            <a:r>
              <a:rPr lang="en-US" sz="1600" dirty="0" err="1" smtClean="0"/>
              <a:t>Linhk</a:t>
            </a:r>
            <a:r>
              <a:rPr lang="en-US" sz="1600" dirty="0" smtClean="0"/>
              <a:t> tham </a:t>
            </a:r>
            <a:r>
              <a:rPr lang="en-US" sz="1600" dirty="0" err="1" smtClean="0"/>
              <a:t>chiếu</a:t>
            </a:r>
            <a:r>
              <a:rPr lang="en-US" sz="1600" dirty="0" smtClean="0"/>
              <a:t>: </a:t>
            </a:r>
            <a:r>
              <a:rPr lang="en-US" sz="1600" dirty="0" smtClean="0">
                <a:hlinkClick r:id="rId4"/>
              </a:rPr>
              <a:t>http://developer.android.com/reference/android/widget/EditText.html</a:t>
            </a:r>
            <a:r>
              <a:rPr lang="en-US" sz="1600" dirty="0" smtClean="0"/>
              <a:t> </a:t>
            </a:r>
          </a:p>
          <a:p>
            <a:pPr marL="457200" indent="-457200" eaLnBrk="1" hangingPunct="1">
              <a:defRPr/>
            </a:pPr>
            <a:r>
              <a:rPr lang="en-US" sz="2000" dirty="0" err="1" smtClean="0"/>
              <a:t>AutoCompleteTextView</a:t>
            </a:r>
            <a:r>
              <a:rPr lang="en-US" sz="2000" dirty="0" smtClean="0"/>
              <a:t>: </a:t>
            </a:r>
            <a:r>
              <a:rPr lang="en-US" sz="2000" dirty="0" err="1" smtClean="0"/>
              <a:t>là</a:t>
            </a:r>
            <a:r>
              <a:rPr lang="en-US" sz="2000" dirty="0" smtClean="0"/>
              <a:t> </a:t>
            </a:r>
            <a:r>
              <a:rPr lang="en-US" sz="2000" dirty="0" err="1" smtClean="0"/>
              <a:t>TextView</a:t>
            </a:r>
            <a:r>
              <a:rPr lang="en-US" sz="2000" dirty="0" smtClean="0"/>
              <a:t> </a:t>
            </a:r>
            <a:r>
              <a:rPr lang="en-US" sz="2000" dirty="0" err="1" smtClean="0"/>
              <a:t>soạn</a:t>
            </a:r>
            <a:r>
              <a:rPr lang="en-US" sz="2000" dirty="0" smtClean="0"/>
              <a:t> </a:t>
            </a:r>
            <a:r>
              <a:rPr lang="en-US" sz="2000" dirty="0" err="1" smtClean="0"/>
              <a:t>thảo</a:t>
            </a:r>
            <a:r>
              <a:rPr lang="en-US" sz="2000" dirty="0" smtClean="0"/>
              <a:t> </a:t>
            </a:r>
            <a:r>
              <a:rPr lang="en-US" sz="2000" dirty="0" err="1" smtClean="0"/>
              <a:t>hiển</a:t>
            </a:r>
            <a:r>
              <a:rPr lang="en-US" sz="2000" dirty="0" smtClean="0"/>
              <a:t> </a:t>
            </a:r>
            <a:r>
              <a:rPr lang="en-US" sz="2000" dirty="0" err="1" smtClean="0"/>
              <a:t>thị</a:t>
            </a:r>
            <a:r>
              <a:rPr lang="en-US" sz="2000" dirty="0" smtClean="0"/>
              <a:t> </a:t>
            </a:r>
            <a:r>
              <a:rPr lang="en-US" sz="2000" dirty="0" err="1" smtClean="0"/>
              <a:t>đề</a:t>
            </a:r>
            <a:r>
              <a:rPr lang="en-US" sz="2000" dirty="0" smtClean="0"/>
              <a:t> </a:t>
            </a:r>
            <a:r>
              <a:rPr lang="en-US" sz="2000" dirty="0" err="1" smtClean="0"/>
              <a:t>nghĩ</a:t>
            </a:r>
            <a:r>
              <a:rPr lang="en-US" sz="2000" dirty="0" smtClean="0"/>
              <a:t> </a:t>
            </a:r>
            <a:r>
              <a:rPr lang="en-US" sz="2000" dirty="0" err="1" smtClean="0"/>
              <a:t>hoàn</a:t>
            </a:r>
            <a:r>
              <a:rPr lang="en-US" sz="2000" dirty="0" smtClean="0"/>
              <a:t> </a:t>
            </a:r>
            <a:r>
              <a:rPr lang="en-US" sz="2000" dirty="0" err="1" smtClean="0"/>
              <a:t>thành</a:t>
            </a:r>
            <a:r>
              <a:rPr lang="en-US" sz="2000" dirty="0" smtClean="0"/>
              <a:t> text </a:t>
            </a:r>
            <a:r>
              <a:rPr lang="en-US" sz="2000" dirty="0" err="1" smtClean="0"/>
              <a:t>khi</a:t>
            </a:r>
            <a:r>
              <a:rPr lang="en-US" sz="2000" dirty="0" smtClean="0"/>
              <a:t> </a:t>
            </a:r>
            <a:r>
              <a:rPr lang="en-US" sz="2000" dirty="0" err="1" smtClean="0"/>
              <a:t>người</a:t>
            </a:r>
            <a:r>
              <a:rPr lang="en-US" sz="2000" dirty="0" smtClean="0"/>
              <a:t> </a:t>
            </a:r>
            <a:r>
              <a:rPr lang="en-US" sz="2000" dirty="0" err="1" smtClean="0"/>
              <a:t>dùng</a:t>
            </a:r>
            <a:r>
              <a:rPr lang="en-US" sz="2000" dirty="0" smtClean="0"/>
              <a:t> </a:t>
            </a:r>
            <a:r>
              <a:rPr lang="en-US" sz="2000" dirty="0" err="1" smtClean="0"/>
              <a:t>đang</a:t>
            </a:r>
            <a:r>
              <a:rPr lang="en-US" sz="2000" dirty="0" smtClean="0"/>
              <a:t> </a:t>
            </a:r>
            <a:r>
              <a:rPr lang="en-US" sz="2000" dirty="0" err="1" smtClean="0"/>
              <a:t>nhập</a:t>
            </a:r>
            <a:r>
              <a:rPr lang="en-US" sz="2000" dirty="0" smtClean="0"/>
              <a:t>. </a:t>
            </a:r>
          </a:p>
          <a:p>
            <a:pPr marL="457200" indent="-457200" eaLnBrk="1" hangingPunct="1">
              <a:buFont typeface="Wingdings" pitchFamily="2" charset="2"/>
              <a:buNone/>
              <a:defRPr/>
            </a:pPr>
            <a:r>
              <a:rPr lang="en-US" sz="2000" dirty="0" smtClean="0"/>
              <a:t>     		private static final String[] COUNTRIES = new String[] {</a:t>
            </a:r>
            <a:br>
              <a:rPr lang="en-US" sz="2000" dirty="0" smtClean="0"/>
            </a:br>
            <a:r>
              <a:rPr lang="en-US" sz="2000" dirty="0" smtClean="0"/>
              <a:t>         "Belgium", "France", "Italy", "Germany", "Spain"</a:t>
            </a:r>
            <a:br>
              <a:rPr lang="en-US" sz="2000" dirty="0" smtClean="0"/>
            </a:br>
            <a:r>
              <a:rPr lang="en-US" sz="2000" dirty="0" smtClean="0"/>
              <a:t>    	 };</a:t>
            </a:r>
            <a:br>
              <a:rPr lang="en-US" sz="2000" dirty="0" smtClean="0"/>
            </a:br>
            <a:r>
              <a:rPr lang="en-US" sz="2000" dirty="0" smtClean="0"/>
              <a:t>         </a:t>
            </a:r>
            <a:r>
              <a:rPr lang="en-US" sz="2000" dirty="0" err="1" smtClean="0"/>
              <a:t>ArrayAdapter</a:t>
            </a:r>
            <a:r>
              <a:rPr lang="en-US" sz="2000" dirty="0" smtClean="0"/>
              <a:t>&lt;String&gt; adapter = new </a:t>
            </a:r>
            <a:r>
              <a:rPr lang="en-US" sz="2000" dirty="0" err="1" smtClean="0"/>
              <a:t>ArrayAdapter</a:t>
            </a:r>
            <a:r>
              <a:rPr lang="en-US" sz="2000" dirty="0" smtClean="0"/>
              <a:t>&lt;String&gt;(this,</a:t>
            </a:r>
            <a:br>
              <a:rPr lang="en-US" sz="2000" dirty="0" smtClean="0"/>
            </a:br>
            <a:r>
              <a:rPr lang="en-US" sz="2000" dirty="0" smtClean="0"/>
              <a:t>                 android.R.layout.simple_dropdown_item_1line, COUNTRIES);</a:t>
            </a:r>
            <a:br>
              <a:rPr lang="en-US" sz="2000" dirty="0" smtClean="0"/>
            </a:br>
            <a:r>
              <a:rPr lang="en-US" sz="2000" dirty="0" smtClean="0"/>
              <a:t>         </a:t>
            </a:r>
            <a:r>
              <a:rPr lang="en-US" sz="2000" dirty="0" err="1" smtClean="0"/>
              <a:t>AutoCompleteTextView</a:t>
            </a:r>
            <a:r>
              <a:rPr lang="en-US" sz="2000" dirty="0" smtClean="0"/>
              <a:t> </a:t>
            </a:r>
            <a:r>
              <a:rPr lang="en-US" sz="2000" dirty="0" err="1" smtClean="0"/>
              <a:t>textView</a:t>
            </a:r>
            <a:r>
              <a:rPr lang="en-US" sz="2000" dirty="0" smtClean="0"/>
              <a:t> = (</a:t>
            </a:r>
            <a:r>
              <a:rPr lang="en-US" sz="2000" dirty="0" err="1" smtClean="0"/>
              <a:t>AutoCompleteTextView</a:t>
            </a:r>
            <a:r>
              <a:rPr lang="en-US" sz="2000" dirty="0" smtClean="0"/>
              <a:t>)</a:t>
            </a:r>
            <a:br>
              <a:rPr lang="en-US" sz="2000" dirty="0" smtClean="0"/>
            </a:br>
            <a:r>
              <a:rPr lang="en-US" sz="2000" dirty="0" smtClean="0"/>
              <a:t>                 </a:t>
            </a:r>
            <a:r>
              <a:rPr lang="en-US" sz="2000" dirty="0" err="1" smtClean="0"/>
              <a:t>findViewById</a:t>
            </a:r>
            <a:r>
              <a:rPr lang="en-US" sz="2000" dirty="0" smtClean="0"/>
              <a:t>(</a:t>
            </a:r>
            <a:r>
              <a:rPr lang="en-US" sz="2000" dirty="0" err="1" smtClean="0"/>
              <a:t>R.id.countries_list</a:t>
            </a:r>
            <a:r>
              <a:rPr lang="en-US" sz="2000" dirty="0" smtClean="0"/>
              <a:t>);</a:t>
            </a:r>
            <a:br>
              <a:rPr lang="en-US" sz="2000" dirty="0" smtClean="0"/>
            </a:br>
            <a:r>
              <a:rPr lang="en-US" sz="2000" dirty="0" smtClean="0"/>
              <a:t>         </a:t>
            </a:r>
            <a:r>
              <a:rPr lang="en-US" sz="2000" dirty="0" err="1" smtClean="0"/>
              <a:t>textView.setAdapter</a:t>
            </a:r>
            <a:r>
              <a:rPr lang="en-US" sz="2000" dirty="0" smtClean="0"/>
              <a:t>(adapter); </a:t>
            </a:r>
          </a:p>
          <a:p>
            <a:pPr marL="457200" indent="-457200" eaLnBrk="1" hangingPunct="1">
              <a:defRPr/>
            </a:pPr>
            <a:endParaRPr lang="en-US" sz="2000" dirty="0" smtClean="0"/>
          </a:p>
        </p:txBody>
      </p:sp>
      <p:sp>
        <p:nvSpPr>
          <p:cNvPr id="30723" name="Date Placeholder 3"/>
          <p:cNvSpPr>
            <a:spLocks noGrp="1"/>
          </p:cNvSpPr>
          <p:nvPr>
            <p:ph type="dt" sz="quarter" idx="10"/>
          </p:nvPr>
        </p:nvSpPr>
        <p:spPr>
          <a:noFill/>
        </p:spPr>
        <p:txBody>
          <a:bodyPr/>
          <a:lstStyle/>
          <a:p>
            <a:fld id="{5FA61137-B5AB-4420-8AD6-311F9ECF8022}" type="datetime1">
              <a:rPr lang="en-US" smtClean="0"/>
              <a:pPr/>
              <a:t>10/3/2011</a:t>
            </a:fld>
            <a:endParaRPr lang="en-US" smtClean="0"/>
          </a:p>
        </p:txBody>
      </p:sp>
      <p:sp>
        <p:nvSpPr>
          <p:cNvPr id="30724" name="Footer Placeholder 4"/>
          <p:cNvSpPr>
            <a:spLocks noGrp="1"/>
          </p:cNvSpPr>
          <p:nvPr>
            <p:ph type="ftr" sz="quarter" idx="11"/>
          </p:nvPr>
        </p:nvSpPr>
        <p:spPr>
          <a:noFill/>
        </p:spPr>
        <p:txBody>
          <a:bodyPr/>
          <a:lstStyle/>
          <a:p>
            <a:r>
              <a:rPr lang="en-US" smtClean="0"/>
              <a:t>Trung Tâm Tin Học - ĐH KHTN - ĐH QG TP.HCM</a:t>
            </a:r>
          </a:p>
        </p:txBody>
      </p:sp>
      <p:sp>
        <p:nvSpPr>
          <p:cNvPr id="30725" name="Slide Number Placeholder 5"/>
          <p:cNvSpPr>
            <a:spLocks noGrp="1"/>
          </p:cNvSpPr>
          <p:nvPr>
            <p:ph type="sldNum" sz="quarter" idx="12"/>
          </p:nvPr>
        </p:nvSpPr>
        <p:spPr>
          <a:noFill/>
        </p:spPr>
        <p:txBody>
          <a:bodyPr/>
          <a:lstStyle/>
          <a:p>
            <a:fld id="{798DE688-F50B-491D-8EFE-DEE4B7743483}" type="slidenum">
              <a:rPr lang="en-US" smtClean="0"/>
              <a:pPr/>
              <a:t>8</a:t>
            </a:fld>
            <a:endParaRPr 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457200" y="762000"/>
            <a:ext cx="8229600" cy="639763"/>
          </a:xfrm>
        </p:spPr>
        <p:txBody>
          <a:bodyPr/>
          <a:lstStyle/>
          <a:p>
            <a:pPr algn="r" eaLnBrk="1" hangingPunct="1"/>
            <a:r>
              <a:rPr lang="en-US" sz="3200" smtClean="0"/>
              <a:t>Text Controls</a:t>
            </a:r>
          </a:p>
        </p:txBody>
      </p:sp>
      <p:sp>
        <p:nvSpPr>
          <p:cNvPr id="3" name="Content Placeholder 2"/>
          <p:cNvSpPr>
            <a:spLocks noGrp="1"/>
          </p:cNvSpPr>
          <p:nvPr>
            <p:ph idx="1"/>
          </p:nvPr>
        </p:nvSpPr>
        <p:spPr>
          <a:xfrm>
            <a:off x="457200" y="2286000"/>
            <a:ext cx="8229600" cy="3840163"/>
          </a:xfrm>
        </p:spPr>
        <p:txBody>
          <a:bodyPr>
            <a:normAutofit fontScale="77500" lnSpcReduction="20000"/>
          </a:bodyPr>
          <a:lstStyle/>
          <a:p>
            <a:pPr marL="457200" indent="-457200" eaLnBrk="1" hangingPunct="1">
              <a:defRPr/>
            </a:pPr>
            <a:r>
              <a:rPr lang="en-US" sz="2000" dirty="0" err="1" smtClean="0"/>
              <a:t>MultiAutoCompleteTextView</a:t>
            </a:r>
            <a:r>
              <a:rPr lang="en-US" sz="2000" dirty="0" smtClean="0"/>
              <a:t> </a:t>
            </a:r>
            <a:r>
              <a:rPr lang="en-US" sz="2000" dirty="0" err="1" smtClean="0"/>
              <a:t>là</a:t>
            </a:r>
            <a:r>
              <a:rPr lang="en-US" sz="2000" dirty="0" smtClean="0"/>
              <a:t> widget </a:t>
            </a:r>
            <a:r>
              <a:rPr lang="en-US" sz="2000" dirty="0" err="1" smtClean="0"/>
              <a:t>kế</a:t>
            </a:r>
            <a:r>
              <a:rPr lang="en-US" sz="2000" dirty="0" smtClean="0"/>
              <a:t> </a:t>
            </a:r>
            <a:r>
              <a:rPr lang="en-US" sz="2000" dirty="0" err="1" smtClean="0"/>
              <a:t>thừa</a:t>
            </a:r>
            <a:r>
              <a:rPr lang="en-US" sz="2000" dirty="0" smtClean="0"/>
              <a:t> </a:t>
            </a:r>
            <a:r>
              <a:rPr lang="en-US" sz="2000" dirty="0" err="1" smtClean="0"/>
              <a:t>từ</a:t>
            </a:r>
            <a:r>
              <a:rPr lang="en-US" sz="2000" dirty="0" smtClean="0"/>
              <a:t> </a:t>
            </a:r>
            <a:r>
              <a:rPr lang="en-US" sz="2000" dirty="0" err="1" smtClean="0"/>
              <a:t>AutoCompleteTextView</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hiển</a:t>
            </a:r>
            <a:r>
              <a:rPr lang="en-US" sz="2000" dirty="0" smtClean="0"/>
              <a:t> </a:t>
            </a:r>
            <a:r>
              <a:rPr lang="en-US" sz="2000" dirty="0" err="1" smtClean="0"/>
              <a:t>thị</a:t>
            </a:r>
            <a:r>
              <a:rPr lang="en-US" sz="2000" dirty="0" smtClean="0"/>
              <a:t> </a:t>
            </a:r>
            <a:r>
              <a:rPr lang="en-US" sz="2000" dirty="0" err="1" smtClean="0"/>
              <a:t>lời</a:t>
            </a:r>
            <a:r>
              <a:rPr lang="en-US" sz="2000" dirty="0" smtClean="0"/>
              <a:t> </a:t>
            </a:r>
            <a:r>
              <a:rPr lang="en-US" sz="2000" dirty="0" err="1" smtClean="0"/>
              <a:t>đề</a:t>
            </a:r>
            <a:r>
              <a:rPr lang="en-US" sz="2000" dirty="0" smtClean="0"/>
              <a:t> </a:t>
            </a:r>
            <a:r>
              <a:rPr lang="en-US" sz="2000" dirty="0" err="1" smtClean="0"/>
              <a:t>nghị</a:t>
            </a:r>
            <a:r>
              <a:rPr lang="en-US" sz="2000" dirty="0" smtClean="0"/>
              <a:t> </a:t>
            </a:r>
            <a:r>
              <a:rPr lang="en-US" sz="2000" dirty="0" err="1" smtClean="0"/>
              <a:t>hoàn</a:t>
            </a:r>
            <a:r>
              <a:rPr lang="en-US" sz="2000" dirty="0" smtClean="0"/>
              <a:t> </a:t>
            </a:r>
            <a:r>
              <a:rPr lang="en-US" sz="2000" dirty="0" err="1" smtClean="0"/>
              <a:t>thành</a:t>
            </a:r>
            <a:r>
              <a:rPr lang="en-US" sz="2000" dirty="0" smtClean="0"/>
              <a:t>, </a:t>
            </a:r>
            <a:r>
              <a:rPr lang="en-US" sz="2000" dirty="0" err="1" smtClean="0"/>
              <a:t>cho</a:t>
            </a:r>
            <a:r>
              <a:rPr lang="en-US" sz="2000" dirty="0" smtClean="0"/>
              <a:t> </a:t>
            </a:r>
            <a:r>
              <a:rPr lang="en-US" sz="2000" dirty="0" err="1" smtClean="0"/>
              <a:t>chuỗi</a:t>
            </a:r>
            <a:r>
              <a:rPr lang="en-US" sz="2000" dirty="0" smtClean="0"/>
              <a:t> </a:t>
            </a:r>
            <a:r>
              <a:rPr lang="en-US" sz="2000" dirty="0" err="1" smtClean="0"/>
              <a:t>ký</a:t>
            </a:r>
            <a:r>
              <a:rPr lang="en-US" sz="2000" dirty="0" smtClean="0"/>
              <a:t> </a:t>
            </a:r>
            <a:r>
              <a:rPr lang="en-US" sz="2000" dirty="0" err="1" smtClean="0"/>
              <a:t>tự</a:t>
            </a:r>
            <a:r>
              <a:rPr lang="en-US" sz="2000" dirty="0" smtClean="0"/>
              <a:t> con </a:t>
            </a:r>
            <a:r>
              <a:rPr lang="en-US" sz="2000" dirty="0" err="1" smtClean="0"/>
              <a:t>của</a:t>
            </a:r>
            <a:r>
              <a:rPr lang="en-US" sz="2000" dirty="0" smtClean="0"/>
              <a:t> text </a:t>
            </a:r>
            <a:r>
              <a:rPr lang="en-US" sz="2000" dirty="0" err="1" smtClean="0"/>
              <a:t>mà</a:t>
            </a:r>
            <a:r>
              <a:rPr lang="en-US" sz="2000" dirty="0" smtClean="0"/>
              <a:t> </a:t>
            </a:r>
            <a:r>
              <a:rPr lang="en-US" sz="2000" dirty="0" err="1" smtClean="0"/>
              <a:t>người</a:t>
            </a:r>
            <a:r>
              <a:rPr lang="en-US" sz="2000" dirty="0" smtClean="0"/>
              <a:t> </a:t>
            </a:r>
            <a:r>
              <a:rPr lang="en-US" sz="2000" dirty="0" err="1" smtClean="0"/>
              <a:t>đang</a:t>
            </a:r>
            <a:r>
              <a:rPr lang="en-US" sz="2000" dirty="0" smtClean="0"/>
              <a:t> </a:t>
            </a:r>
            <a:r>
              <a:rPr lang="en-US" sz="2000" dirty="0" err="1" smtClean="0"/>
              <a:t>nhập</a:t>
            </a:r>
            <a:r>
              <a:rPr lang="en-US" sz="2000" dirty="0" smtClean="0"/>
              <a:t> </a:t>
            </a:r>
            <a:r>
              <a:rPr lang="en-US" sz="2000" dirty="0" err="1" smtClean="0"/>
              <a:t>thay</a:t>
            </a:r>
            <a:r>
              <a:rPr lang="en-US" sz="2000" dirty="0" smtClean="0"/>
              <a:t> </a:t>
            </a:r>
            <a:r>
              <a:rPr lang="en-US" sz="2000" dirty="0" err="1" smtClean="0"/>
              <a:t>vì</a:t>
            </a:r>
            <a:r>
              <a:rPr lang="en-US" sz="2000" dirty="0" smtClean="0"/>
              <a:t> </a:t>
            </a:r>
            <a:r>
              <a:rPr lang="en-US" sz="2000" dirty="0" err="1" smtClean="0"/>
              <a:t>toàn</a:t>
            </a:r>
            <a:r>
              <a:rPr lang="en-US" sz="2000" dirty="0" smtClean="0"/>
              <a:t> </a:t>
            </a:r>
            <a:r>
              <a:rPr lang="en-US" sz="2000" dirty="0" err="1" smtClean="0"/>
              <a:t>bộ</a:t>
            </a:r>
            <a:r>
              <a:rPr lang="en-US" sz="2000" dirty="0" smtClean="0"/>
              <a:t> text</a:t>
            </a:r>
          </a:p>
          <a:p>
            <a:pPr marL="457200" indent="-457200" eaLnBrk="1" hangingPunct="1">
              <a:defRPr/>
            </a:pPr>
            <a:r>
              <a:rPr lang="en-US" sz="2000" dirty="0" smtClean="0"/>
              <a:t>Link tham </a:t>
            </a:r>
            <a:r>
              <a:rPr lang="en-US" sz="2000" dirty="0" err="1" smtClean="0"/>
              <a:t>chiếu</a:t>
            </a:r>
            <a:r>
              <a:rPr lang="en-US" sz="2000" dirty="0" smtClean="0"/>
              <a:t>: </a:t>
            </a:r>
            <a:r>
              <a:rPr lang="en-US" sz="2000" dirty="0" smtClean="0">
                <a:hlinkClick r:id="rId3"/>
              </a:rPr>
              <a:t>http://developer.android.com/reference/android/widget/MultiAutoCompleteTextView.html</a:t>
            </a:r>
            <a:r>
              <a:rPr lang="en-US" sz="2000" dirty="0" smtClean="0"/>
              <a:t> </a:t>
            </a:r>
          </a:p>
          <a:p>
            <a:pPr marL="457200" indent="-457200" eaLnBrk="1" hangingPunct="1">
              <a:defRPr/>
            </a:pPr>
            <a:r>
              <a:rPr lang="en-US" sz="2000" dirty="0" smtClean="0"/>
              <a:t> public class </a:t>
            </a:r>
            <a:r>
              <a:rPr lang="en-US" sz="2000" dirty="0" err="1" smtClean="0"/>
              <a:t>CountriesActivity</a:t>
            </a:r>
            <a:r>
              <a:rPr lang="en-US" sz="2000" dirty="0" smtClean="0"/>
              <a:t> extends Activity {</a:t>
            </a:r>
            <a:br>
              <a:rPr lang="en-US" sz="2000" dirty="0" smtClean="0"/>
            </a:br>
            <a:r>
              <a:rPr lang="en-US" sz="2000" dirty="0" smtClean="0"/>
              <a:t>     protected void </a:t>
            </a:r>
            <a:r>
              <a:rPr lang="en-US" sz="2000" dirty="0" err="1" smtClean="0"/>
              <a:t>onCreate</a:t>
            </a:r>
            <a:r>
              <a:rPr lang="en-US" sz="2000" dirty="0" smtClean="0"/>
              <a:t>(Bundle </a:t>
            </a:r>
            <a:r>
              <a:rPr lang="en-US" sz="2000" dirty="0" err="1" smtClean="0"/>
              <a:t>savedInstanceState</a:t>
            </a:r>
            <a:r>
              <a:rPr lang="en-US" sz="2000" dirty="0" smtClean="0"/>
              <a:t>) {</a:t>
            </a:r>
            <a:br>
              <a:rPr lang="en-US" sz="2000" dirty="0" smtClean="0"/>
            </a:br>
            <a:r>
              <a:rPr lang="en-US" sz="2000" dirty="0" smtClean="0"/>
              <a:t>         </a:t>
            </a:r>
            <a:r>
              <a:rPr lang="en-US" sz="2000" dirty="0" err="1" smtClean="0"/>
              <a:t>super.onCreate</a:t>
            </a:r>
            <a:r>
              <a:rPr lang="en-US" sz="2000" dirty="0" smtClean="0"/>
              <a:t>(</a:t>
            </a:r>
            <a:r>
              <a:rPr lang="en-US" sz="2000" dirty="0" err="1" smtClean="0"/>
              <a:t>savedInstanceState</a:t>
            </a:r>
            <a:r>
              <a:rPr lang="en-US" sz="2000" dirty="0" smtClean="0"/>
              <a:t>);</a:t>
            </a:r>
            <a:br>
              <a:rPr lang="en-US" sz="2000" dirty="0" smtClean="0"/>
            </a:br>
            <a:r>
              <a:rPr lang="en-US" sz="2000" dirty="0" smtClean="0"/>
              <a:t>         </a:t>
            </a:r>
            <a:r>
              <a:rPr lang="en-US" sz="2000" dirty="0" err="1" smtClean="0"/>
              <a:t>setContentView</a:t>
            </a:r>
            <a:r>
              <a:rPr lang="en-US" sz="2000" dirty="0" smtClean="0"/>
              <a:t>(R.layout.autocomplete_7);</a:t>
            </a:r>
            <a:br>
              <a:rPr lang="en-US" sz="2000" dirty="0" smtClean="0"/>
            </a:br>
            <a:r>
              <a:rPr lang="en-US" sz="2000" dirty="0" smtClean="0"/>
              <a:t> </a:t>
            </a:r>
            <a:br>
              <a:rPr lang="en-US" sz="2000" dirty="0" smtClean="0"/>
            </a:br>
            <a:r>
              <a:rPr lang="en-US" sz="2000" dirty="0" smtClean="0"/>
              <a:t>         </a:t>
            </a:r>
            <a:r>
              <a:rPr lang="en-US" sz="2000" dirty="0" err="1" smtClean="0"/>
              <a:t>ArrayAdapter</a:t>
            </a:r>
            <a:r>
              <a:rPr lang="en-US" sz="2000" dirty="0" smtClean="0"/>
              <a:t>&lt;String&gt; adapter = new </a:t>
            </a:r>
            <a:r>
              <a:rPr lang="en-US" sz="2000" dirty="0" err="1" smtClean="0"/>
              <a:t>ArrayAdapter</a:t>
            </a:r>
            <a:r>
              <a:rPr lang="en-US" sz="2000" dirty="0" smtClean="0"/>
              <a:t>&lt;String&gt;(this,</a:t>
            </a:r>
            <a:br>
              <a:rPr lang="en-US" sz="2000" dirty="0" smtClean="0"/>
            </a:br>
            <a:r>
              <a:rPr lang="en-US" sz="2000" dirty="0" smtClean="0"/>
              <a:t>                 android.R.layout.simple_dropdown_item_1line, COUNTRIES);</a:t>
            </a:r>
            <a:br>
              <a:rPr lang="en-US" sz="2000" dirty="0" smtClean="0"/>
            </a:br>
            <a:r>
              <a:rPr lang="en-US" sz="2000" dirty="0" smtClean="0"/>
              <a:t>         </a:t>
            </a:r>
            <a:r>
              <a:rPr lang="en-US" sz="2000" dirty="0" err="1" smtClean="0"/>
              <a:t>MultiAutoCompleteTextView</a:t>
            </a:r>
            <a:r>
              <a:rPr lang="en-US" sz="2000" dirty="0" smtClean="0"/>
              <a:t> </a:t>
            </a:r>
            <a:r>
              <a:rPr lang="en-US" sz="2000" dirty="0" err="1" smtClean="0"/>
              <a:t>textView</a:t>
            </a:r>
            <a:r>
              <a:rPr lang="en-US" sz="2000" dirty="0" smtClean="0"/>
              <a:t> = (</a:t>
            </a:r>
            <a:r>
              <a:rPr lang="en-US" sz="2000" dirty="0" err="1" smtClean="0"/>
              <a:t>MultiAutoCompleteTextView</a:t>
            </a:r>
            <a:r>
              <a:rPr lang="en-US" sz="2000" dirty="0" smtClean="0"/>
              <a:t>) </a:t>
            </a:r>
            <a:r>
              <a:rPr lang="en-US" sz="2000" dirty="0" err="1" smtClean="0"/>
              <a:t>findViewById</a:t>
            </a:r>
            <a:r>
              <a:rPr lang="en-US" sz="2000" dirty="0" smtClean="0"/>
              <a:t>(</a:t>
            </a:r>
            <a:r>
              <a:rPr lang="en-US" sz="2000" dirty="0" err="1" smtClean="0"/>
              <a:t>R.id.edit</a:t>
            </a:r>
            <a:r>
              <a:rPr lang="en-US" sz="2000" dirty="0" smtClean="0"/>
              <a:t>);</a:t>
            </a:r>
            <a:br>
              <a:rPr lang="en-US" sz="2000" dirty="0" smtClean="0"/>
            </a:br>
            <a:r>
              <a:rPr lang="en-US" sz="2000" dirty="0" smtClean="0"/>
              <a:t>         </a:t>
            </a:r>
            <a:r>
              <a:rPr lang="en-US" sz="2000" dirty="0" err="1" smtClean="0"/>
              <a:t>textView.setAdapter</a:t>
            </a:r>
            <a:r>
              <a:rPr lang="en-US" sz="2000" dirty="0" smtClean="0"/>
              <a:t>(adapter);</a:t>
            </a:r>
            <a:br>
              <a:rPr lang="en-US" sz="2000" dirty="0" smtClean="0"/>
            </a:br>
            <a:r>
              <a:rPr lang="en-US" sz="2000" dirty="0" smtClean="0"/>
              <a:t>         </a:t>
            </a:r>
            <a:r>
              <a:rPr lang="en-US" sz="2000" dirty="0" err="1" smtClean="0"/>
              <a:t>textView.setTokenizer</a:t>
            </a:r>
            <a:r>
              <a:rPr lang="en-US" sz="2000" dirty="0" smtClean="0"/>
              <a:t>(new </a:t>
            </a:r>
            <a:r>
              <a:rPr lang="en-US" sz="2000" dirty="0" err="1" smtClean="0"/>
              <a:t>MultiAutoCompleteTextView.CommaTokenizer</a:t>
            </a:r>
            <a:r>
              <a:rPr lang="en-US" sz="2000" dirty="0" smtClean="0"/>
              <a:t>());</a:t>
            </a:r>
            <a:br>
              <a:rPr lang="en-US" sz="2000" dirty="0" smtClean="0"/>
            </a:br>
            <a:r>
              <a:rPr lang="en-US" sz="2000" dirty="0" smtClean="0"/>
              <a:t>     }</a:t>
            </a:r>
            <a:br>
              <a:rPr lang="en-US" sz="2000" dirty="0" smtClean="0"/>
            </a:br>
            <a:r>
              <a:rPr lang="en-US" sz="2000" dirty="0" smtClean="0"/>
              <a:t/>
            </a:r>
            <a:br>
              <a:rPr lang="en-US" sz="2000" dirty="0" smtClean="0"/>
            </a:br>
            <a:r>
              <a:rPr lang="en-US" sz="2000" dirty="0" smtClean="0"/>
              <a:t>     private static final String[] COUNTRIES = new String[] {</a:t>
            </a:r>
            <a:br>
              <a:rPr lang="en-US" sz="2000" dirty="0" smtClean="0"/>
            </a:br>
            <a:r>
              <a:rPr lang="en-US" sz="2000" dirty="0" smtClean="0"/>
              <a:t>         "Belgium", "France", "Italy", "Germany", "Spain"</a:t>
            </a:r>
            <a:br>
              <a:rPr lang="en-US" sz="2000" dirty="0" smtClean="0"/>
            </a:br>
            <a:r>
              <a:rPr lang="en-US" sz="2000" dirty="0" smtClean="0"/>
              <a:t>     };</a:t>
            </a:r>
            <a:br>
              <a:rPr lang="en-US" sz="2000" dirty="0" smtClean="0"/>
            </a:br>
            <a:r>
              <a:rPr lang="en-US" sz="2000" dirty="0" smtClean="0"/>
              <a:t> }</a:t>
            </a:r>
          </a:p>
        </p:txBody>
      </p:sp>
      <p:sp>
        <p:nvSpPr>
          <p:cNvPr id="32771" name="Date Placeholder 3"/>
          <p:cNvSpPr>
            <a:spLocks noGrp="1"/>
          </p:cNvSpPr>
          <p:nvPr>
            <p:ph type="dt" sz="quarter" idx="10"/>
          </p:nvPr>
        </p:nvSpPr>
        <p:spPr>
          <a:noFill/>
        </p:spPr>
        <p:txBody>
          <a:bodyPr/>
          <a:lstStyle/>
          <a:p>
            <a:fld id="{EF9AB1D0-A4A2-42BE-B71D-23C8BA3A346E}" type="datetime1">
              <a:rPr lang="en-US" smtClean="0"/>
              <a:pPr/>
              <a:t>10/3/2011</a:t>
            </a:fld>
            <a:endParaRPr lang="en-US" smtClean="0"/>
          </a:p>
        </p:txBody>
      </p:sp>
      <p:sp>
        <p:nvSpPr>
          <p:cNvPr id="32772" name="Footer Placeholder 4"/>
          <p:cNvSpPr>
            <a:spLocks noGrp="1"/>
          </p:cNvSpPr>
          <p:nvPr>
            <p:ph type="ftr" sz="quarter" idx="11"/>
          </p:nvPr>
        </p:nvSpPr>
        <p:spPr>
          <a:noFill/>
        </p:spPr>
        <p:txBody>
          <a:bodyPr/>
          <a:lstStyle/>
          <a:p>
            <a:r>
              <a:rPr lang="en-US" smtClean="0"/>
              <a:t>Trung Tâm Tin Học - ĐH KHTN - ĐH QG TP.HCM</a:t>
            </a:r>
          </a:p>
        </p:txBody>
      </p:sp>
      <p:sp>
        <p:nvSpPr>
          <p:cNvPr id="32773" name="Slide Number Placeholder 5"/>
          <p:cNvSpPr>
            <a:spLocks noGrp="1"/>
          </p:cNvSpPr>
          <p:nvPr>
            <p:ph type="sldNum" sz="quarter" idx="12"/>
          </p:nvPr>
        </p:nvSpPr>
        <p:spPr>
          <a:noFill/>
        </p:spPr>
        <p:txBody>
          <a:bodyPr/>
          <a:lstStyle/>
          <a:p>
            <a:fld id="{52355508-8996-42DE-A1AF-6DC76BF9B00B}" type="slidenum">
              <a:rPr lang="en-US" smtClean="0"/>
              <a:pPr/>
              <a:t>9</a:t>
            </a:fld>
            <a:endParaRPr lang="en-US" smtClean="0"/>
          </a:p>
        </p:txBody>
      </p:sp>
    </p:spTree>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1166</TotalTime>
  <Words>4031</Words>
  <Application>Microsoft Office PowerPoint</Application>
  <PresentationFormat>On-screen Show (4:3)</PresentationFormat>
  <Paragraphs>695</Paragraphs>
  <Slides>65</Slides>
  <Notes>62</Notes>
  <HiddenSlides>0</HiddenSlides>
  <MMClips>0</MMClips>
  <ScaleCrop>false</ScaleCrop>
  <HeadingPairs>
    <vt:vector size="6" baseType="variant">
      <vt:variant>
        <vt:lpstr>Fonts Used</vt:lpstr>
      </vt:variant>
      <vt:variant>
        <vt:i4>3</vt:i4>
      </vt:variant>
      <vt:variant>
        <vt:lpstr>Design Template</vt:lpstr>
      </vt:variant>
      <vt:variant>
        <vt:i4>2</vt:i4>
      </vt:variant>
      <vt:variant>
        <vt:lpstr>Slide Titles</vt:lpstr>
      </vt:variant>
      <vt:variant>
        <vt:i4>65</vt:i4>
      </vt:variant>
    </vt:vector>
  </HeadingPairs>
  <TitlesOfParts>
    <vt:vector size="70" baseType="lpstr">
      <vt:lpstr>Arial</vt:lpstr>
      <vt:lpstr>Wingdings</vt:lpstr>
      <vt:lpstr>Times New Roman</vt:lpstr>
      <vt:lpstr>Capsules</vt:lpstr>
      <vt:lpstr>Capsules</vt:lpstr>
      <vt:lpstr>Lập trình trên Android Phần 3 – Các đối tượng giao diện</vt:lpstr>
      <vt:lpstr>Nội dung</vt:lpstr>
      <vt:lpstr>UI</vt:lpstr>
      <vt:lpstr>Layout</vt:lpstr>
      <vt:lpstr>Widgets</vt:lpstr>
      <vt:lpstr>Các sự kiện trên đối tượng giao diện</vt:lpstr>
      <vt:lpstr>Định nghĩa Layout</vt:lpstr>
      <vt:lpstr>Text Controls</vt:lpstr>
      <vt:lpstr>Text Controls</vt:lpstr>
      <vt:lpstr>Button Controls</vt:lpstr>
      <vt:lpstr>Button Controls</vt:lpstr>
      <vt:lpstr>ImageButton Controls</vt:lpstr>
      <vt:lpstr>Button Controls</vt:lpstr>
      <vt:lpstr>CheckBox Controls</vt:lpstr>
      <vt:lpstr>RadioButton Controls</vt:lpstr>
      <vt:lpstr>RadioButton Controls</vt:lpstr>
      <vt:lpstr>ListView</vt:lpstr>
      <vt:lpstr>GridView</vt:lpstr>
      <vt:lpstr>GridView</vt:lpstr>
      <vt:lpstr>DatePicker</vt:lpstr>
      <vt:lpstr>TimePicker</vt:lpstr>
      <vt:lpstr>AnalogClock</vt:lpstr>
      <vt:lpstr>DigitalClock</vt:lpstr>
      <vt:lpstr>MapView</vt:lpstr>
      <vt:lpstr>Gallery</vt:lpstr>
      <vt:lpstr>WebView</vt:lpstr>
      <vt:lpstr>Các Loại Layout</vt:lpstr>
      <vt:lpstr>LinearLayout</vt:lpstr>
      <vt:lpstr>RelativeLayout</vt:lpstr>
      <vt:lpstr>RelativeLayout</vt:lpstr>
      <vt:lpstr>TableLayout</vt:lpstr>
      <vt:lpstr>FrameLayout</vt:lpstr>
      <vt:lpstr>Tab Layout</vt:lpstr>
      <vt:lpstr>Tab Layout</vt:lpstr>
      <vt:lpstr>Liên kết dữ liệu với AdapterView</vt:lpstr>
      <vt:lpstr>Đưa dữ liệu vào layout</vt:lpstr>
      <vt:lpstr>Đưa dữ liệu vào layout</vt:lpstr>
      <vt:lpstr>Bắt sự kiện từ người dùng</vt:lpstr>
      <vt:lpstr>Menus</vt:lpstr>
      <vt:lpstr>Option Menu</vt:lpstr>
      <vt:lpstr>Context Menus</vt:lpstr>
      <vt:lpstr>SubMenus</vt:lpstr>
      <vt:lpstr>Tạo Menu từ Java code</vt:lpstr>
      <vt:lpstr>Tạo Menu Group từ Java code</vt:lpstr>
      <vt:lpstr>Tạo SubMenu từ Java code</vt:lpstr>
      <vt:lpstr>Sự Thông báo trong Android</vt:lpstr>
      <vt:lpstr>Toast Notification</vt:lpstr>
      <vt:lpstr>Toast Notification</vt:lpstr>
      <vt:lpstr>Toast Notification</vt:lpstr>
      <vt:lpstr>Toast Notification</vt:lpstr>
      <vt:lpstr>Status Bar Notifications</vt:lpstr>
      <vt:lpstr>Tạo Status Bar Notifications</vt:lpstr>
      <vt:lpstr>Tạo Status Bar Notifications</vt:lpstr>
      <vt:lpstr>Tạo Status Bar Notifications</vt:lpstr>
      <vt:lpstr>Tạo Status Bar Notifications</vt:lpstr>
      <vt:lpstr>Dialog</vt:lpstr>
      <vt:lpstr>Tạo Dialog</vt:lpstr>
      <vt:lpstr>Tạo Dialog</vt:lpstr>
      <vt:lpstr> AlertDialog</vt:lpstr>
      <vt:lpstr> AlertDialog</vt:lpstr>
      <vt:lpstr> AlertDialog</vt:lpstr>
      <vt:lpstr> ProgressDialog</vt:lpstr>
      <vt:lpstr> Progress bar</vt:lpstr>
      <vt:lpstr>Widget’s References</vt:lpstr>
      <vt:lpstr>Hỏi/Đáp</vt:lpstr>
    </vt:vector>
  </TitlesOfParts>
  <Company>gcsvn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Những Ứng dụng Android sẽ làm thay đổi bạn như thế nào?</dc:title>
  <dc:creator>gcsadmin</dc:creator>
  <cp:lastModifiedBy>gcsadmin</cp:lastModifiedBy>
  <cp:revision>412</cp:revision>
  <dcterms:created xsi:type="dcterms:W3CDTF">2011-09-19T03:36:25Z</dcterms:created>
  <dcterms:modified xsi:type="dcterms:W3CDTF">2011-10-03T09:36:30Z</dcterms:modified>
</cp:coreProperties>
</file>