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1"/>
  </p:notesMasterIdLst>
  <p:handoutMasterIdLst>
    <p:handoutMasterId r:id="rId22"/>
  </p:handoutMasterIdLst>
  <p:sldIdLst>
    <p:sldId id="256" r:id="rId2"/>
    <p:sldId id="300" r:id="rId3"/>
    <p:sldId id="317" r:id="rId4"/>
    <p:sldId id="320" r:id="rId5"/>
    <p:sldId id="322" r:id="rId6"/>
    <p:sldId id="328" r:id="rId7"/>
    <p:sldId id="323" r:id="rId8"/>
    <p:sldId id="324" r:id="rId9"/>
    <p:sldId id="325" r:id="rId10"/>
    <p:sldId id="326" r:id="rId11"/>
    <p:sldId id="327" r:id="rId12"/>
    <p:sldId id="329" r:id="rId13"/>
    <p:sldId id="330" r:id="rId14"/>
    <p:sldId id="331" r:id="rId15"/>
    <p:sldId id="332" r:id="rId16"/>
    <p:sldId id="333" r:id="rId17"/>
    <p:sldId id="334" r:id="rId18"/>
    <p:sldId id="335" r:id="rId19"/>
    <p:sldId id="258"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83938" autoAdjust="0"/>
  </p:normalViewPr>
  <p:slideViewPr>
    <p:cSldViewPr>
      <p:cViewPr>
        <p:scale>
          <a:sx n="66" d="100"/>
          <a:sy n="66" d="100"/>
        </p:scale>
        <p:origin x="-1512"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2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53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E23DAEB-D2C7-4FFC-928D-4232C89926FA}" type="slidenum">
              <a:rPr lang="en-US"/>
              <a:pPr>
                <a:defRPr/>
              </a:pPr>
              <a:t>‹#›</a:t>
            </a:fld>
            <a:endParaRPr lang="en-US"/>
          </a:p>
        </p:txBody>
      </p:sp>
    </p:spTree>
    <p:extLst>
      <p:ext uri="{BB962C8B-B14F-4D97-AF65-F5344CB8AC3E}">
        <p14:creationId xmlns:p14="http://schemas.microsoft.com/office/powerpoint/2010/main" val="2296554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D6A1F5F-D339-49B7-A46C-F88EC4BC3D77}" type="slidenum">
              <a:rPr lang="en-US"/>
              <a:pPr>
                <a:defRPr/>
              </a:pPr>
              <a:t>‹#›</a:t>
            </a:fld>
            <a:endParaRPr lang="en-US"/>
          </a:p>
        </p:txBody>
      </p:sp>
    </p:spTree>
    <p:extLst>
      <p:ext uri="{BB962C8B-B14F-4D97-AF65-F5344CB8AC3E}">
        <p14:creationId xmlns:p14="http://schemas.microsoft.com/office/powerpoint/2010/main" val="3782015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5CBDAD7F-D178-4D47-A1D6-ADCA728490BD}" type="slidenum">
              <a:rPr lang="en-US" smtClean="0"/>
              <a:pPr/>
              <a:t>1</a:t>
            </a:fld>
            <a:endParaRPr lang="en-US" smtClean="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a:spcBef>
                <a:spcPct val="0"/>
              </a:spcBef>
            </a:pPr>
            <a:endParaRPr lang="en-US" smtClean="0"/>
          </a:p>
        </p:txBody>
      </p:sp>
      <p:sp>
        <p:nvSpPr>
          <p:cNvPr id="3482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14DE45D-74B5-4B36-B3C1-0FCA68F81380}" type="slidenum">
              <a:rPr lang="en-US" sz="1200">
                <a:latin typeface="Calibri" pitchFamily="34" charset="0"/>
              </a:rPr>
              <a:pPr algn="r"/>
              <a:t>12</a:t>
            </a:fld>
            <a:endParaRPr lang="en-US" sz="120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a:spcBef>
                <a:spcPct val="0"/>
              </a:spcBef>
            </a:pPr>
            <a:endParaRPr lang="en-US" smtClean="0"/>
          </a:p>
        </p:txBody>
      </p:sp>
      <p:sp>
        <p:nvSpPr>
          <p:cNvPr id="368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9C553EE-B8F6-4142-8EF2-8BA5D3DFD3BE}" type="slidenum">
              <a:rPr lang="en-US" sz="1200">
                <a:latin typeface="Calibri" pitchFamily="34" charset="0"/>
              </a:rPr>
              <a:pPr algn="r"/>
              <a:t>13</a:t>
            </a:fld>
            <a:endParaRPr lang="en-US" sz="120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a:spcBef>
                <a:spcPct val="0"/>
              </a:spcBef>
            </a:pPr>
            <a:endParaRPr lang="en-US" smtClean="0"/>
          </a:p>
        </p:txBody>
      </p:sp>
      <p:sp>
        <p:nvSpPr>
          <p:cNvPr id="389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C477FE-8E25-42AC-A82E-7C2642C22792}" type="slidenum">
              <a:rPr lang="en-US" sz="1200">
                <a:latin typeface="Calibri" pitchFamily="34" charset="0"/>
              </a:rPr>
              <a:pPr algn="r"/>
              <a:t>14</a:t>
            </a:fld>
            <a:endParaRPr lang="en-US" sz="120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a:spcBef>
                <a:spcPct val="0"/>
              </a:spcBef>
            </a:pPr>
            <a:endParaRPr lang="en-US" smtClean="0"/>
          </a:p>
        </p:txBody>
      </p:sp>
      <p:sp>
        <p:nvSpPr>
          <p:cNvPr id="409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1059B7F-9348-4618-A01C-BF1555091466}" type="slidenum">
              <a:rPr lang="en-US" sz="1200">
                <a:latin typeface="Calibri" pitchFamily="34" charset="0"/>
              </a:rPr>
              <a:pPr algn="r"/>
              <a:t>15</a:t>
            </a:fld>
            <a:endParaRPr lang="en-US"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a:spcBef>
                <a:spcPct val="0"/>
              </a:spcBef>
            </a:pPr>
            <a:endParaRPr lang="en-US" smtClean="0"/>
          </a:p>
        </p:txBody>
      </p:sp>
      <p:sp>
        <p:nvSpPr>
          <p:cNvPr id="4301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EFAE3D2-B55A-4E8D-AFAC-B7ABFE8B224B}" type="slidenum">
              <a:rPr lang="en-US" sz="1200">
                <a:latin typeface="Calibri" pitchFamily="34" charset="0"/>
              </a:rPr>
              <a:pPr algn="r"/>
              <a:t>16</a:t>
            </a:fld>
            <a:endParaRPr 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a:spcBef>
                <a:spcPct val="0"/>
              </a:spcBef>
            </a:pPr>
            <a:endParaRPr lang="en-US" smtClean="0"/>
          </a:p>
        </p:txBody>
      </p:sp>
      <p:sp>
        <p:nvSpPr>
          <p:cNvPr id="4506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F23FBB1-2B6C-4070-9744-83C28CCBD0CD}" type="slidenum">
              <a:rPr lang="en-US" sz="1200">
                <a:latin typeface="Calibri" pitchFamily="34" charset="0"/>
              </a:rPr>
              <a:pPr algn="r"/>
              <a:t>17</a:t>
            </a:fld>
            <a:endParaRPr lang="en-US" sz="120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a:spcBef>
                <a:spcPct val="0"/>
              </a:spcBef>
            </a:pPr>
            <a:endParaRPr lang="en-US" smtClean="0"/>
          </a:p>
        </p:txBody>
      </p:sp>
      <p:sp>
        <p:nvSpPr>
          <p:cNvPr id="4710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650FC2F-2D1C-412C-9FFD-BAFC4A11D8F3}" type="slidenum">
              <a:rPr lang="en-US" sz="1200">
                <a:latin typeface="Calibri" pitchFamily="34" charset="0"/>
              </a:rPr>
              <a:pPr algn="r"/>
              <a:t>18</a:t>
            </a:fld>
            <a:endParaRPr 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sp>
        <p:nvSpPr>
          <p:cNvPr id="12296"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12300"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a:xfrm>
            <a:off x="2365375" y="6248400"/>
            <a:ext cx="2130425" cy="474663"/>
          </a:xfrm>
        </p:spPr>
        <p:txBody>
          <a:bodyPr/>
          <a:lstStyle>
            <a:lvl1pPr>
              <a:defRPr>
                <a:solidFill>
                  <a:schemeClr val="bg1"/>
                </a:solidFill>
              </a:defRPr>
            </a:lvl1pPr>
          </a:lstStyle>
          <a:p>
            <a:pPr>
              <a:defRPr/>
            </a:pPr>
            <a:fld id="{6A234A5D-4696-46FA-BDA0-C0EE7D9D5FC6}" type="datetime1">
              <a:rPr lang="vi-VN"/>
              <a:pPr>
                <a:defRPr/>
              </a:pPr>
              <a:t>21/05/2012</a:t>
            </a:fld>
            <a:endParaRPr lang="en-US"/>
          </a:p>
        </p:txBody>
      </p:sp>
      <p:sp>
        <p:nvSpPr>
          <p:cNvPr id="11" name="Rectangle 10"/>
          <p:cNvSpPr>
            <a:spLocks noGrp="1" noChangeArrowheads="1"/>
          </p:cNvSpPr>
          <p:nvPr>
            <p:ph type="ftr" sz="quarter" idx="11"/>
          </p:nvPr>
        </p:nvSpPr>
        <p:spPr/>
        <p:txBody>
          <a:bodyPr/>
          <a:lstStyle>
            <a:lvl1pPr>
              <a:defRPr sz="1400">
                <a:solidFill>
                  <a:schemeClr val="tx1"/>
                </a:solidFill>
              </a:defRPr>
            </a:lvl1pPr>
          </a:lstStyle>
          <a:p>
            <a:pPr>
              <a:defRPr/>
            </a:pPr>
            <a:r>
              <a:rPr lang="en-US"/>
              <a:t>Trung Tâm Tin Học - ĐH KHTN         ĐH QG TP.HCM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7092FF19-264D-4E89-BD32-A46F18C97FEB}" type="datetime1">
              <a:rPr lang="vi-VN"/>
              <a:pPr>
                <a:defRPr/>
              </a:pPr>
              <a:t>21/05/2012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7E845D4D-8FC4-4A74-AF21-BC778522A4F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68E24E5E-6089-480D-9CF6-BEDC0CD81159}" type="datetime1">
              <a:rPr lang="vi-VN"/>
              <a:pPr>
                <a:defRPr/>
              </a:pPr>
              <a:t>21/05/2012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E01AD896-59EC-4FD1-AA9F-FC19F725C77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B724EF23-A72A-4F2D-9953-FD5273A142BD}" type="datetime1">
              <a:rPr lang="vi-VN"/>
              <a:pPr>
                <a:defRPr/>
              </a:pPr>
              <a:t>21/05/2012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1180202E-F197-4AF7-AA1D-82C8A6641A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A42BF32A-0F44-4B5F-8DCE-A770A40EBF8F}" type="datetime1">
              <a:rPr lang="vi-VN"/>
              <a:pPr>
                <a:defRPr/>
              </a:pPr>
              <a:t>21/05/2012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14AC48C7-DD11-4F9F-B77B-98BBBED5A30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43DA6A98-CBDD-4D41-A87E-2E70FDDED579}" type="datetime1">
              <a:rPr lang="vi-VN"/>
              <a:pPr>
                <a:defRPr/>
              </a:pPr>
              <a:t>21/05/2012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0572E81E-FD82-4F01-A8A6-762418833A3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fld id="{3ABAA3CF-4FE1-4E9D-8E89-364D3B7E80DA}" type="datetime1">
              <a:rPr lang="vi-VN"/>
              <a:pPr>
                <a:defRPr/>
              </a:pPr>
              <a:t>21/05/2012</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9" name="Rectangle 13"/>
          <p:cNvSpPr>
            <a:spLocks noGrp="1" noChangeArrowheads="1"/>
          </p:cNvSpPr>
          <p:nvPr>
            <p:ph type="sldNum" sz="quarter" idx="12"/>
          </p:nvPr>
        </p:nvSpPr>
        <p:spPr>
          <a:ln/>
        </p:spPr>
        <p:txBody>
          <a:bodyPr/>
          <a:lstStyle>
            <a:lvl1pPr>
              <a:defRPr/>
            </a:lvl1pPr>
          </a:lstStyle>
          <a:p>
            <a:pPr>
              <a:defRPr/>
            </a:pPr>
            <a:fld id="{18D77482-00F3-441D-9EED-67779D107F5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E0AB8729-E73F-4D1E-B1B1-2533A60F8179}" type="datetime1">
              <a:rPr lang="vi-VN"/>
              <a:pPr>
                <a:defRPr/>
              </a:pPr>
              <a:t>21/05/2012</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5" name="Rectangle 13"/>
          <p:cNvSpPr>
            <a:spLocks noGrp="1" noChangeArrowheads="1"/>
          </p:cNvSpPr>
          <p:nvPr>
            <p:ph type="sldNum" sz="quarter" idx="12"/>
          </p:nvPr>
        </p:nvSpPr>
        <p:spPr>
          <a:ln/>
        </p:spPr>
        <p:txBody>
          <a:bodyPr/>
          <a:lstStyle>
            <a:lvl1pPr>
              <a:defRPr/>
            </a:lvl1pPr>
          </a:lstStyle>
          <a:p>
            <a:pPr>
              <a:defRPr/>
            </a:pPr>
            <a:fld id="{5FF7906B-7146-4630-B8F3-3FC985EEE8F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DE74AF71-1A4C-4230-8076-C8D2582A647F}" type="datetime1">
              <a:rPr lang="vi-VN"/>
              <a:pPr>
                <a:defRPr/>
              </a:pPr>
              <a:t>21/05/2012</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4" name="Rectangle 13"/>
          <p:cNvSpPr>
            <a:spLocks noGrp="1" noChangeArrowheads="1"/>
          </p:cNvSpPr>
          <p:nvPr>
            <p:ph type="sldNum" sz="quarter" idx="12"/>
          </p:nvPr>
        </p:nvSpPr>
        <p:spPr>
          <a:ln/>
        </p:spPr>
        <p:txBody>
          <a:bodyPr/>
          <a:lstStyle>
            <a:lvl1pPr>
              <a:defRPr/>
            </a:lvl1pPr>
          </a:lstStyle>
          <a:p>
            <a:pPr>
              <a:defRPr/>
            </a:pPr>
            <a:fld id="{9A4FFE79-3826-4B66-986C-90547833362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AECE38A8-3C9D-4A31-A512-6A1E6D5A7EF5}" type="datetime1">
              <a:rPr lang="vi-VN"/>
              <a:pPr>
                <a:defRPr/>
              </a:pPr>
              <a:t>21/05/2012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D0BE0E21-F46A-4F4B-AE16-F4FB37AA6FF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90A0AF25-4751-459B-A968-C950B0FF8111}" type="datetime1">
              <a:rPr lang="vi-VN"/>
              <a:pPr>
                <a:defRPr/>
              </a:pPr>
              <a:t>21/05/2012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C1D390E7-1C70-4756-B74F-CBEFCA52C17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11268"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269"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US"/>
              </a:p>
            </p:txBody>
          </p:sp>
        </p:grpSp>
        <p:grpSp>
          <p:nvGrpSpPr>
            <p:cNvPr id="1033" name="Group 6"/>
            <p:cNvGrpSpPr>
              <a:grpSpLocks/>
            </p:cNvGrpSpPr>
            <p:nvPr/>
          </p:nvGrpSpPr>
          <p:grpSpPr bwMode="auto">
            <a:xfrm>
              <a:off x="144" y="1248"/>
              <a:ext cx="4656" cy="201"/>
              <a:chOff x="144" y="1248"/>
              <a:chExt cx="4656" cy="201"/>
            </a:xfrm>
          </p:grpSpPr>
          <p:sp>
            <p:nvSpPr>
              <p:cNvPr id="11271"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11272"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5"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AB33332C-9143-4216-B84C-69B39A635A6E}" type="datetime1">
              <a:rPr lang="vi-VN"/>
              <a:pPr>
                <a:defRPr/>
              </a:pPr>
              <a:t>21/05/2012</a:t>
            </a:fld>
            <a:endParaRPr lang="en-US"/>
          </a:p>
        </p:txBody>
      </p:sp>
      <p:sp>
        <p:nvSpPr>
          <p:cNvPr id="11276"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5F5F5F"/>
                </a:solidFill>
              </a:defRPr>
            </a:lvl1pPr>
          </a:lstStyle>
          <a:p>
            <a:pPr>
              <a:defRPr/>
            </a:pPr>
            <a:r>
              <a:rPr lang="en-US"/>
              <a:t>Trung Tâm Tin Học - ĐH KHTN         ĐH QG TP.HCM</a:t>
            </a:r>
          </a:p>
        </p:txBody>
      </p:sp>
      <p:sp>
        <p:nvSpPr>
          <p:cNvPr id="11277"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1000" b="1">
                <a:solidFill>
                  <a:schemeClr val="bg1"/>
                </a:solidFill>
              </a:defRPr>
            </a:lvl1pPr>
          </a:lstStyle>
          <a:p>
            <a:pPr>
              <a:defRPr/>
            </a:pPr>
            <a:fld id="{FF279FE3-B5D1-4A1D-B1FD-5E4BEA368A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4" r:id="rId2"/>
    <p:sldLayoutId id="2147483663" r:id="rId3"/>
    <p:sldLayoutId id="2147483662" r:id="rId4"/>
    <p:sldLayoutId id="2147483661" r:id="rId5"/>
    <p:sldLayoutId id="2147483660" r:id="rId6"/>
    <p:sldLayoutId id="2147483659" r:id="rId7"/>
    <p:sldLayoutId id="2147483658" r:id="rId8"/>
    <p:sldLayoutId id="2147483657" r:id="rId9"/>
    <p:sldLayoutId id="2147483656" r:id="rId10"/>
    <p:sldLayoutId id="2147483655" r:id="rId11"/>
  </p:sldLayoutIdLst>
  <p:hf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cs typeface="Arial" charset="0"/>
        </a:defRPr>
      </a:lvl2pPr>
      <a:lvl3pPr algn="l" rtl="0" eaLnBrk="0" fontAlgn="base" hangingPunct="0">
        <a:lnSpc>
          <a:spcPct val="90000"/>
        </a:lnSpc>
        <a:spcBef>
          <a:spcPct val="0"/>
        </a:spcBef>
        <a:spcAft>
          <a:spcPct val="0"/>
        </a:spcAft>
        <a:defRPr sz="3600" b="1">
          <a:solidFill>
            <a:schemeClr val="tx2"/>
          </a:solidFill>
          <a:latin typeface="Arial" charset="0"/>
          <a:cs typeface="Arial" charset="0"/>
        </a:defRPr>
      </a:lvl3pPr>
      <a:lvl4pPr algn="l" rtl="0" eaLnBrk="0" fontAlgn="base" hangingPunct="0">
        <a:lnSpc>
          <a:spcPct val="90000"/>
        </a:lnSpc>
        <a:spcBef>
          <a:spcPct val="0"/>
        </a:spcBef>
        <a:spcAft>
          <a:spcPct val="0"/>
        </a:spcAft>
        <a:defRPr sz="3600" b="1">
          <a:solidFill>
            <a:schemeClr val="tx2"/>
          </a:solidFill>
          <a:latin typeface="Arial" charset="0"/>
          <a:cs typeface="Arial" charset="0"/>
        </a:defRPr>
      </a:lvl4pPr>
      <a:lvl5pPr algn="l" rtl="0" eaLnBrk="0" fontAlgn="base" hangingPunct="0">
        <a:lnSpc>
          <a:spcPct val="90000"/>
        </a:lnSpc>
        <a:spcBef>
          <a:spcPct val="0"/>
        </a:spcBef>
        <a:spcAft>
          <a:spcPct val="0"/>
        </a:spcAft>
        <a:defRPr sz="3600" b="1">
          <a:solidFill>
            <a:schemeClr val="tx2"/>
          </a:solidFill>
          <a:latin typeface="Arial" charset="0"/>
          <a:cs typeface="Arial" charset="0"/>
        </a:defRPr>
      </a:lvl5pPr>
      <a:lvl6pPr marL="457200" algn="l" rtl="0" fontAlgn="base">
        <a:lnSpc>
          <a:spcPct val="90000"/>
        </a:lnSpc>
        <a:spcBef>
          <a:spcPct val="0"/>
        </a:spcBef>
        <a:spcAft>
          <a:spcPct val="0"/>
        </a:spcAft>
        <a:defRPr sz="3600" b="1">
          <a:solidFill>
            <a:schemeClr val="tx2"/>
          </a:solidFill>
          <a:latin typeface="Arial" charset="0"/>
          <a:cs typeface="Arial" charset="0"/>
        </a:defRPr>
      </a:lvl6pPr>
      <a:lvl7pPr marL="914400" algn="l" rtl="0" fontAlgn="base">
        <a:lnSpc>
          <a:spcPct val="90000"/>
        </a:lnSpc>
        <a:spcBef>
          <a:spcPct val="0"/>
        </a:spcBef>
        <a:spcAft>
          <a:spcPct val="0"/>
        </a:spcAft>
        <a:defRPr sz="3600" b="1">
          <a:solidFill>
            <a:schemeClr val="tx2"/>
          </a:solidFill>
          <a:latin typeface="Arial" charset="0"/>
          <a:cs typeface="Arial" charset="0"/>
        </a:defRPr>
      </a:lvl7pPr>
      <a:lvl8pPr marL="1371600" algn="l" rtl="0" fontAlgn="base">
        <a:lnSpc>
          <a:spcPct val="90000"/>
        </a:lnSpc>
        <a:spcBef>
          <a:spcPct val="0"/>
        </a:spcBef>
        <a:spcAft>
          <a:spcPct val="0"/>
        </a:spcAft>
        <a:defRPr sz="3600" b="1">
          <a:solidFill>
            <a:schemeClr val="tx2"/>
          </a:solidFill>
          <a:latin typeface="Arial" charset="0"/>
          <a:cs typeface="Arial" charset="0"/>
        </a:defRPr>
      </a:lvl8pPr>
      <a:lvl9pPr marL="1828800" algn="l" rtl="0" fontAlgn="base">
        <a:lnSpc>
          <a:spcPct val="90000"/>
        </a:lnSpc>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developer.android.com/reference/android/telephony/SmsManager.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developer.android.com/reference/java/util/ArrayList.html" TargetMode="External"/><Relationship Id="rId5" Type="http://schemas.openxmlformats.org/officeDocument/2006/relationships/hyperlink" Target="http://developer.android.com/reference/android/app/PendingIntent.html" TargetMode="External"/><Relationship Id="rId4" Type="http://schemas.openxmlformats.org/officeDocument/2006/relationships/hyperlink" Target="http://developer.android.com/reference/java/lang/String.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eveloper.android.com/reference/android/telephony/TelephonyManager.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1"/>
          <p:cNvSpPr>
            <a:spLocks noGrp="1" noChangeArrowheads="1"/>
          </p:cNvSpPr>
          <p:nvPr>
            <p:ph type="sldNum" sz="quarter" idx="4294967295"/>
          </p:nvPr>
        </p:nvSpPr>
        <p:spPr>
          <a:xfrm>
            <a:off x="76200" y="6248400"/>
            <a:ext cx="587375" cy="488950"/>
          </a:xfrm>
          <a:noFill/>
        </p:spPr>
        <p:txBody>
          <a:bodyPr/>
          <a:lstStyle/>
          <a:p>
            <a:fld id="{0EB57C5A-BB85-43DD-9746-19EEF451A89D}" type="slidenum">
              <a:rPr lang="en-US" smtClean="0"/>
              <a:pPr/>
              <a:t>1</a:t>
            </a:fld>
            <a:endParaRPr lang="en-US" smtClean="0"/>
          </a:p>
        </p:txBody>
      </p:sp>
      <p:sp>
        <p:nvSpPr>
          <p:cNvPr id="15362" name="AutoShape 2"/>
          <p:cNvSpPr>
            <a:spLocks noGrp="1" noChangeArrowheads="1"/>
          </p:cNvSpPr>
          <p:nvPr>
            <p:ph type="ctrTitle"/>
          </p:nvPr>
        </p:nvSpPr>
        <p:spPr/>
        <p:txBody>
          <a:bodyPr/>
          <a:lstStyle/>
          <a:p>
            <a:pPr algn="r" eaLnBrk="1" hangingPunct="1"/>
            <a:r>
              <a:rPr lang="en-US" dirty="0" err="1" smtClean="0"/>
              <a:t>Lập</a:t>
            </a:r>
            <a:r>
              <a:rPr lang="en-US" dirty="0" smtClean="0"/>
              <a:t> </a:t>
            </a:r>
            <a:r>
              <a:rPr lang="en-US" dirty="0" err="1" smtClean="0"/>
              <a:t>trình</a:t>
            </a:r>
            <a:r>
              <a:rPr lang="en-US" dirty="0" smtClean="0"/>
              <a:t> </a:t>
            </a:r>
            <a:r>
              <a:rPr lang="en-US" dirty="0" err="1" smtClean="0"/>
              <a:t>trên</a:t>
            </a:r>
            <a:r>
              <a:rPr lang="en-US" dirty="0" smtClean="0"/>
              <a:t> Android</a:t>
            </a:r>
            <a:br>
              <a:rPr lang="en-US" dirty="0" smtClean="0"/>
            </a:br>
            <a:r>
              <a:rPr lang="en-US" dirty="0" err="1" smtClean="0"/>
              <a:t>Phần</a:t>
            </a:r>
            <a:r>
              <a:rPr lang="en-US" dirty="0" smtClean="0"/>
              <a:t> </a:t>
            </a:r>
            <a:r>
              <a:rPr lang="en-US" dirty="0" smtClean="0"/>
              <a:t>10– </a:t>
            </a:r>
            <a:r>
              <a:rPr lang="en-US" smtClean="0">
                <a:solidFill>
                  <a:schemeClr val="tx2"/>
                </a:solidFill>
              </a:rPr>
              <a:t>Device Information</a:t>
            </a:r>
            <a:endParaRPr lang="en-US" dirty="0" smtClean="0">
              <a:solidFill>
                <a:schemeClr val="tx2"/>
              </a:solidFill>
            </a:endParaRPr>
          </a:p>
        </p:txBody>
      </p:sp>
      <p:sp>
        <p:nvSpPr>
          <p:cNvPr id="15363" name="Rectangle 3"/>
          <p:cNvSpPr>
            <a:spLocks noGrp="1" noChangeArrowheads="1"/>
          </p:cNvSpPr>
          <p:nvPr>
            <p:ph type="subTitle" idx="1"/>
          </p:nvPr>
        </p:nvSpPr>
        <p:spPr/>
        <p:txBody>
          <a:bodyPr/>
          <a:lstStyle/>
          <a:p>
            <a:pPr algn="r" eaLnBrk="1" hangingPunct="1"/>
            <a:r>
              <a:rPr lang="en-US" smtClean="0"/>
              <a:t>G/v: Trịnh Quốc Hùng</a:t>
            </a:r>
          </a:p>
        </p:txBody>
      </p:sp>
      <p:pic>
        <p:nvPicPr>
          <p:cNvPr id="15364" name="Picture 4"/>
          <p:cNvPicPr>
            <a:picLocks noChangeAspect="1" noChangeArrowheads="1"/>
          </p:cNvPicPr>
          <p:nvPr/>
        </p:nvPicPr>
        <p:blipFill>
          <a:blip r:embed="rId3"/>
          <a:srcRect/>
          <a:stretch>
            <a:fillRect/>
          </a:stretch>
        </p:blipFill>
        <p:spPr bwMode="auto">
          <a:xfrm>
            <a:off x="1524000" y="2863850"/>
            <a:ext cx="3048000" cy="2012950"/>
          </a:xfrm>
          <a:prstGeom prst="rect">
            <a:avLst/>
          </a:prstGeom>
          <a:noFill/>
          <a:ln w="9525">
            <a:noFill/>
            <a:miter lim="800000"/>
            <a:headEnd/>
            <a:tailEnd/>
          </a:ln>
        </p:spPr>
      </p:pic>
      <p:sp>
        <p:nvSpPr>
          <p:cNvPr id="15365" name="Rectangle 7"/>
          <p:cNvSpPr>
            <a:spLocks noChangeArrowheads="1"/>
          </p:cNvSpPr>
          <p:nvPr/>
        </p:nvSpPr>
        <p:spPr bwMode="auto">
          <a:xfrm>
            <a:off x="4495800" y="5181600"/>
            <a:ext cx="4038600" cy="730250"/>
          </a:xfrm>
          <a:prstGeom prst="rect">
            <a:avLst/>
          </a:prstGeom>
          <a:noFill/>
          <a:ln w="9525">
            <a:noFill/>
            <a:miter lim="800000"/>
            <a:headEnd/>
            <a:tailEnd/>
          </a:ln>
        </p:spPr>
        <p:txBody>
          <a:bodyPr>
            <a:spAutoFit/>
          </a:bodyPr>
          <a:lstStyle/>
          <a:p>
            <a:r>
              <a:rPr lang="en-US" sz="1400"/>
              <a:t>http://t3hand.googlecode.com/svn/trunk/lessions/Android_Par10_DeviceInfomationsSMSTelephony.pptx</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a:xfrm>
            <a:off x="762000" y="762000"/>
            <a:ext cx="7924800" cy="609600"/>
          </a:xfrm>
        </p:spPr>
        <p:txBody>
          <a:bodyPr/>
          <a:lstStyle/>
          <a:p>
            <a:pPr algn="r"/>
            <a:r>
              <a:rPr lang="en-US" sz="3200" smtClean="0"/>
              <a:t>Dịch vụ Phone Call trên Android</a:t>
            </a:r>
          </a:p>
        </p:txBody>
      </p:sp>
      <p:sp>
        <p:nvSpPr>
          <p:cNvPr id="30723" name="Rectangle 3"/>
          <p:cNvSpPr>
            <a:spLocks noGrp="1" noChangeArrowheads="1"/>
          </p:cNvSpPr>
          <p:nvPr>
            <p:ph type="body" idx="1"/>
          </p:nvPr>
        </p:nvSpPr>
        <p:spPr/>
        <p:txBody>
          <a:bodyPr/>
          <a:lstStyle/>
          <a:p>
            <a:r>
              <a:rPr lang="en-US" sz="2400" smtClean="0"/>
              <a:t>Sử dụng 2 intent action</a:t>
            </a:r>
          </a:p>
          <a:p>
            <a:pPr lvl="1"/>
            <a:r>
              <a:rPr lang="en-US" sz="2000" smtClean="0"/>
              <a:t>Intent.ACTION_CALL</a:t>
            </a:r>
          </a:p>
          <a:p>
            <a:pPr lvl="1"/>
            <a:r>
              <a:rPr lang="en-US" sz="2000" smtClean="0"/>
              <a:t>Intent.ACTION_DIAL</a:t>
            </a:r>
          </a:p>
          <a:p>
            <a:pPr lvl="1">
              <a:buFontTx/>
              <a:buNone/>
            </a:pPr>
            <a:r>
              <a:rPr lang="en-US" sz="2000" smtClean="0"/>
              <a:t>Để gọi lên 2 giao diện chuẩn bị gọi và gọi cho một số điện thoại với mẫu Uri: </a:t>
            </a:r>
          </a:p>
          <a:p>
            <a:pPr lvl="1">
              <a:buFontTx/>
              <a:buNone/>
            </a:pPr>
            <a:r>
              <a:rPr lang="en-US" sz="1600" smtClean="0"/>
              <a:t>Intent intent = new Intent(Intent.ACTION_DIAL, Uri.parse(“</a:t>
            </a:r>
            <a:r>
              <a:rPr lang="en-US" sz="1600" b="1" smtClean="0"/>
              <a:t>tel:</a:t>
            </a:r>
            <a:r>
              <a:rPr lang="en-US" sz="1600" smtClean="0"/>
              <a:t>+84903123456”));</a:t>
            </a:r>
          </a:p>
          <a:p>
            <a:pPr lvl="1">
              <a:buFontTx/>
              <a:buNone/>
            </a:pPr>
            <a:r>
              <a:rPr lang="en-US" sz="1600" smtClean="0"/>
              <a:t>startActivity(intent);</a:t>
            </a:r>
          </a:p>
          <a:p>
            <a:r>
              <a:rPr lang="en-US" sz="2400" smtClean="0"/>
              <a:t>Yêu cầu: </a:t>
            </a:r>
          </a:p>
          <a:p>
            <a:pPr lvl="1"/>
            <a:r>
              <a:rPr lang="en-US" sz="2000" smtClean="0"/>
              <a:t>Đăng ký quyền truy cập READ_PHONE_STATE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a:xfrm>
            <a:off x="762000" y="762000"/>
            <a:ext cx="7924800" cy="609600"/>
          </a:xfrm>
        </p:spPr>
        <p:txBody>
          <a:bodyPr/>
          <a:lstStyle/>
          <a:p>
            <a:pPr algn="r"/>
            <a:r>
              <a:rPr lang="en-US" sz="3200" smtClean="0"/>
              <a:t>Dịch vụ Phone Call trên Android</a:t>
            </a:r>
          </a:p>
        </p:txBody>
      </p:sp>
      <p:sp>
        <p:nvSpPr>
          <p:cNvPr id="31747" name="Rectangle 3"/>
          <p:cNvSpPr>
            <a:spLocks noGrp="1" noChangeArrowheads="1"/>
          </p:cNvSpPr>
          <p:nvPr>
            <p:ph type="body" idx="1"/>
          </p:nvPr>
        </p:nvSpPr>
        <p:spPr/>
        <p:txBody>
          <a:bodyPr/>
          <a:lstStyle/>
          <a:p>
            <a:pPr>
              <a:lnSpc>
                <a:spcPct val="90000"/>
              </a:lnSpc>
            </a:pPr>
            <a:r>
              <a:rPr lang="en-US" smtClean="0"/>
              <a:t>Android cung cấp các phương thức lắng nghe sự kiện tình trạng thiết bị:</a:t>
            </a:r>
          </a:p>
          <a:p>
            <a:pPr lvl="1">
              <a:lnSpc>
                <a:spcPct val="90000"/>
              </a:lnSpc>
              <a:buFontTx/>
              <a:buNone/>
            </a:pPr>
            <a:r>
              <a:rPr lang="en-US" sz="1700" smtClean="0"/>
              <a:t>PhoneStateListener phoneStateListener = new PhoneStateListener() {</a:t>
            </a:r>
          </a:p>
          <a:p>
            <a:pPr lvl="2">
              <a:lnSpc>
                <a:spcPct val="90000"/>
              </a:lnSpc>
              <a:buFont typeface="Wingdings" pitchFamily="2" charset="2"/>
              <a:buNone/>
            </a:pPr>
            <a:r>
              <a:rPr lang="en-US" sz="1500" smtClean="0"/>
              <a:t>  public void </a:t>
            </a:r>
            <a:r>
              <a:rPr lang="en-US" sz="1500" b="1" smtClean="0"/>
              <a:t>onCallForwardingIndicatorChanged</a:t>
            </a:r>
            <a:r>
              <a:rPr lang="en-US" sz="1500" smtClean="0"/>
              <a:t>(boolean cfi) {}</a:t>
            </a:r>
          </a:p>
          <a:p>
            <a:pPr lvl="2">
              <a:lnSpc>
                <a:spcPct val="90000"/>
              </a:lnSpc>
              <a:buFont typeface="Wingdings" pitchFamily="2" charset="2"/>
              <a:buNone/>
            </a:pPr>
            <a:r>
              <a:rPr lang="en-US" sz="1500" smtClean="0"/>
              <a:t>  public void </a:t>
            </a:r>
            <a:r>
              <a:rPr lang="en-US" sz="1500" b="1" smtClean="0"/>
              <a:t>onCallStateChanged</a:t>
            </a:r>
            <a:r>
              <a:rPr lang="en-US" sz="1500" smtClean="0"/>
              <a:t>(int state, String incomingNumber) {}</a:t>
            </a:r>
          </a:p>
          <a:p>
            <a:pPr lvl="2">
              <a:lnSpc>
                <a:spcPct val="90000"/>
              </a:lnSpc>
              <a:buFont typeface="Wingdings" pitchFamily="2" charset="2"/>
              <a:buNone/>
            </a:pPr>
            <a:r>
              <a:rPr lang="en-US" sz="1500" smtClean="0"/>
              <a:t>  public void </a:t>
            </a:r>
            <a:r>
              <a:rPr lang="en-US" sz="1500" b="1" smtClean="0"/>
              <a:t>onCellLocationChanged</a:t>
            </a:r>
            <a:r>
              <a:rPr lang="en-US" sz="1500" smtClean="0"/>
              <a:t>(CellLocation location) {}</a:t>
            </a:r>
          </a:p>
          <a:p>
            <a:pPr lvl="2">
              <a:lnSpc>
                <a:spcPct val="90000"/>
              </a:lnSpc>
              <a:buFont typeface="Wingdings" pitchFamily="2" charset="2"/>
              <a:buNone/>
            </a:pPr>
            <a:r>
              <a:rPr lang="en-US" sz="1500" smtClean="0"/>
              <a:t>  public void </a:t>
            </a:r>
            <a:r>
              <a:rPr lang="en-US" sz="1500" b="1" smtClean="0"/>
              <a:t>onDataActivity</a:t>
            </a:r>
            <a:r>
              <a:rPr lang="en-US" sz="1500" smtClean="0"/>
              <a:t>(int direction) {}</a:t>
            </a:r>
          </a:p>
          <a:p>
            <a:pPr lvl="2">
              <a:lnSpc>
                <a:spcPct val="90000"/>
              </a:lnSpc>
              <a:buFont typeface="Wingdings" pitchFamily="2" charset="2"/>
              <a:buNone/>
            </a:pPr>
            <a:r>
              <a:rPr lang="en-US" sz="1500" smtClean="0"/>
              <a:t>  public void </a:t>
            </a:r>
            <a:r>
              <a:rPr lang="en-US" sz="1500" b="1" smtClean="0"/>
              <a:t>onDataConnectionStateChanged</a:t>
            </a:r>
            <a:r>
              <a:rPr lang="en-US" sz="1500" smtClean="0"/>
              <a:t>(int state) {}</a:t>
            </a:r>
          </a:p>
          <a:p>
            <a:pPr lvl="2">
              <a:lnSpc>
                <a:spcPct val="90000"/>
              </a:lnSpc>
              <a:buFont typeface="Wingdings" pitchFamily="2" charset="2"/>
              <a:buNone/>
            </a:pPr>
            <a:r>
              <a:rPr lang="en-US" sz="1500" smtClean="0"/>
              <a:t>  public void </a:t>
            </a:r>
            <a:r>
              <a:rPr lang="en-US" sz="1500" b="1" smtClean="0"/>
              <a:t>onMessageWaitingIndicatorChanged</a:t>
            </a:r>
            <a:r>
              <a:rPr lang="en-US" sz="1500" smtClean="0"/>
              <a:t>(boolean mwi) {}</a:t>
            </a:r>
          </a:p>
          <a:p>
            <a:pPr lvl="2">
              <a:lnSpc>
                <a:spcPct val="90000"/>
              </a:lnSpc>
              <a:buFont typeface="Wingdings" pitchFamily="2" charset="2"/>
              <a:buNone/>
            </a:pPr>
            <a:r>
              <a:rPr lang="en-US" sz="1500" smtClean="0"/>
              <a:t>  public void </a:t>
            </a:r>
            <a:r>
              <a:rPr lang="en-US" sz="1500" b="1" smtClean="0"/>
              <a:t>onServiceStateChanged</a:t>
            </a:r>
            <a:r>
              <a:rPr lang="en-US" sz="1500" smtClean="0"/>
              <a:t>(ServiceState serviceState) {}</a:t>
            </a:r>
          </a:p>
          <a:p>
            <a:pPr lvl="2">
              <a:lnSpc>
                <a:spcPct val="90000"/>
              </a:lnSpc>
              <a:buFont typeface="Wingdings" pitchFamily="2" charset="2"/>
              <a:buNone/>
            </a:pPr>
            <a:r>
              <a:rPr lang="en-US" sz="1500" smtClean="0"/>
              <a:t>  public void </a:t>
            </a:r>
            <a:r>
              <a:rPr lang="en-US" sz="1500" b="1" smtClean="0"/>
              <a:t>onSignalStrengthChange</a:t>
            </a:r>
            <a:r>
              <a:rPr lang="en-US" sz="1500" smtClean="0"/>
              <a:t>d(int asu) {}</a:t>
            </a:r>
          </a:p>
          <a:p>
            <a:pPr lvl="1">
              <a:lnSpc>
                <a:spcPct val="90000"/>
              </a:lnSpc>
              <a:buFontTx/>
              <a:buNone/>
            </a:pPr>
            <a:r>
              <a:rPr lang="en-US" sz="1700" smtClean="0"/>
              <a:t>};</a:t>
            </a:r>
          </a:p>
          <a:p>
            <a:pPr>
              <a:lnSpc>
                <a:spcPct val="90000"/>
              </a:lnSpc>
              <a:buFont typeface="Wingdings" pitchFamily="2" charset="2"/>
              <a:buNone/>
            </a:pPr>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762000" y="762000"/>
            <a:ext cx="7924800" cy="639763"/>
          </a:xfrm>
        </p:spPr>
        <p:txBody>
          <a:bodyPr anchor="ctr"/>
          <a:lstStyle/>
          <a:p>
            <a:pPr algn="r"/>
            <a:r>
              <a:rPr lang="en-US" sz="3200" smtClean="0"/>
              <a:t>Dịch vụ SMS trên Android</a:t>
            </a:r>
          </a:p>
        </p:txBody>
      </p:sp>
      <p:sp>
        <p:nvSpPr>
          <p:cNvPr id="33798" name="Content Placeholder 7"/>
          <p:cNvSpPr>
            <a:spLocks noGrp="1"/>
          </p:cNvSpPr>
          <p:nvPr>
            <p:ph idx="4294967295"/>
          </p:nvPr>
        </p:nvSpPr>
        <p:spPr>
          <a:xfrm>
            <a:off x="457200" y="2286000"/>
            <a:ext cx="8229600" cy="3840163"/>
          </a:xfrm>
        </p:spPr>
        <p:txBody>
          <a:bodyPr/>
          <a:lstStyle/>
          <a:p>
            <a:r>
              <a:rPr lang="en-US" sz="2000" smtClean="0"/>
              <a:t>SMS (short message service) là một trong những phương thức phổ biến nhất trên điện thoại,</a:t>
            </a:r>
          </a:p>
          <a:p>
            <a:r>
              <a:rPr lang="en-US" sz="2000" smtClean="0"/>
              <a:t>Công nghệ SMS được thiết kế cho việc gửi tin nhắn ngắn giữa các điện thoại </a:t>
            </a:r>
          </a:p>
          <a:p>
            <a:r>
              <a:rPr lang="en-US" sz="2000" smtClean="0"/>
              <a:t>Sử dụng SMS trong ứng dụng: Android cung cấp quyền truy cập các chức năng SMS từ trong ứng dụng sử dụng SMS Manager (gửi tin nhắn, đăng ký sự kiện cho việc nắm bắt tin nhắn được gửi hay được nhận)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762000" y="762000"/>
            <a:ext cx="7924800" cy="639763"/>
          </a:xfrm>
        </p:spPr>
        <p:txBody>
          <a:bodyPr anchor="ctr"/>
          <a:lstStyle/>
          <a:p>
            <a:pPr algn="r"/>
            <a:r>
              <a:rPr lang="en-US" sz="2400" smtClean="0"/>
              <a:t>Gửi SMS Tin nhắn</a:t>
            </a:r>
          </a:p>
        </p:txBody>
      </p:sp>
      <p:sp>
        <p:nvSpPr>
          <p:cNvPr id="4" name="Date Placeholder 3"/>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BE640CB0-6C0E-4AF0-A0AE-3672E4C74E29}" type="datetime1">
              <a:rPr lang="en-US" sz="1200">
                <a:solidFill>
                  <a:schemeClr val="tx1">
                    <a:tint val="75000"/>
                  </a:schemeClr>
                </a:solidFill>
                <a:latin typeface="+mn-lt"/>
                <a:cs typeface="+mn-cs"/>
              </a:rPr>
              <a:pPr fontAlgn="auto">
                <a:spcBef>
                  <a:spcPts val="0"/>
                </a:spcBef>
                <a:spcAft>
                  <a:spcPts val="0"/>
                </a:spcAft>
                <a:defRPr/>
              </a:pPr>
              <a:t>5/21/2012</a:t>
            </a:fld>
            <a:endParaRPr lang="en-US" sz="1200">
              <a:solidFill>
                <a:schemeClr val="tx1">
                  <a:tint val="75000"/>
                </a:schemeClr>
              </a:solidFill>
              <a:latin typeface="+mn-lt"/>
              <a:cs typeface="+mn-cs"/>
            </a:endParaRPr>
          </a:p>
        </p:txBody>
      </p:sp>
      <p:sp>
        <p:nvSpPr>
          <p:cNvPr id="5" name="Footer Placeholder 4"/>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n-US" sz="1200">
                <a:solidFill>
                  <a:schemeClr val="tx1">
                    <a:tint val="75000"/>
                  </a:schemeClr>
                </a:solidFill>
                <a:latin typeface="+mn-lt"/>
                <a:cs typeface="+mn-cs"/>
              </a:rPr>
              <a:t>Trung Tâm Tin Học - ĐH KHTN - ĐH QG TP.HCM</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39E99B5E-7E6A-48CE-88A8-E4B8FED3750C}" type="slidenum">
              <a:rPr lang="en-US" sz="1200">
                <a:solidFill>
                  <a:schemeClr val="tx1">
                    <a:tint val="75000"/>
                  </a:schemeClr>
                </a:solidFill>
                <a:latin typeface="+mn-lt"/>
                <a:cs typeface="+mn-cs"/>
              </a:rPr>
              <a:pPr algn="r" fontAlgn="auto">
                <a:spcBef>
                  <a:spcPts val="0"/>
                </a:spcBef>
                <a:spcAft>
                  <a:spcPts val="0"/>
                </a:spcAft>
                <a:defRPr/>
              </a:pPr>
              <a:t>13</a:t>
            </a:fld>
            <a:endParaRPr lang="en-US" sz="1200">
              <a:solidFill>
                <a:schemeClr val="tx1">
                  <a:tint val="75000"/>
                </a:schemeClr>
              </a:solidFill>
              <a:latin typeface="+mn-lt"/>
              <a:cs typeface="+mn-cs"/>
            </a:endParaRPr>
          </a:p>
        </p:txBody>
      </p:sp>
      <p:sp>
        <p:nvSpPr>
          <p:cNvPr id="35846" name="Content Placeholder 7"/>
          <p:cNvSpPr>
            <a:spLocks noGrp="1"/>
          </p:cNvSpPr>
          <p:nvPr>
            <p:ph idx="4294967295"/>
          </p:nvPr>
        </p:nvSpPr>
        <p:spPr>
          <a:xfrm>
            <a:off x="457200" y="2286000"/>
            <a:ext cx="8229600" cy="3840163"/>
          </a:xfrm>
        </p:spPr>
        <p:txBody>
          <a:bodyPr/>
          <a:lstStyle/>
          <a:p>
            <a:r>
              <a:rPr lang="en-US" sz="2000" smtClean="0"/>
              <a:t>SMS tin nhắn được điều khiển bởi SmsManager </a:t>
            </a:r>
          </a:p>
          <a:p>
            <a:r>
              <a:rPr lang="en-US" sz="2000" smtClean="0"/>
              <a:t>Tạo đối tượng SmsManager sử dụng </a:t>
            </a:r>
          </a:p>
          <a:p>
            <a:pPr>
              <a:buFont typeface="Wingdings" pitchFamily="2" charset="2"/>
              <a:buNone/>
            </a:pPr>
            <a:r>
              <a:rPr lang="en-US" sz="2000" smtClean="0"/>
              <a:t>	SmsManager smsManager = SmsManager.getDefault();</a:t>
            </a:r>
          </a:p>
          <a:p>
            <a:r>
              <a:rPr lang="en-US" sz="2000" smtClean="0"/>
              <a:t>Yêu cầu quyền truy cập khi gửi tin nhắn </a:t>
            </a:r>
          </a:p>
          <a:p>
            <a:pPr>
              <a:buFont typeface="Wingdings" pitchFamily="2" charset="2"/>
              <a:buNone/>
            </a:pPr>
            <a:r>
              <a:rPr lang="en-US" sz="2000" smtClean="0"/>
              <a:t>&lt;uses-permission android:name=”android.permission.SEND_SMS”/&gt;</a:t>
            </a:r>
          </a:p>
          <a:p>
            <a:endParaRPr lang="en-US" sz="20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762000" y="762000"/>
            <a:ext cx="7924800" cy="639763"/>
          </a:xfrm>
        </p:spPr>
        <p:txBody>
          <a:bodyPr anchor="ctr"/>
          <a:lstStyle/>
          <a:p>
            <a:pPr algn="r"/>
            <a:r>
              <a:rPr lang="en-US" sz="2400" smtClean="0"/>
              <a:t>Gửi SMS Tin nhắn</a:t>
            </a:r>
          </a:p>
        </p:txBody>
      </p:sp>
      <p:sp>
        <p:nvSpPr>
          <p:cNvPr id="37894" name="Content Placeholder 7"/>
          <p:cNvSpPr>
            <a:spLocks noGrp="1"/>
          </p:cNvSpPr>
          <p:nvPr>
            <p:ph idx="4294967295"/>
          </p:nvPr>
        </p:nvSpPr>
        <p:spPr>
          <a:xfrm>
            <a:off x="457200" y="2286000"/>
            <a:ext cx="8229600" cy="3840163"/>
          </a:xfrm>
        </p:spPr>
        <p:txBody>
          <a:bodyPr/>
          <a:lstStyle/>
          <a:p>
            <a:r>
              <a:rPr lang="en-US" sz="2000" smtClean="0"/>
              <a:t>Phương thức gửi tin nhắn từ SmsManager</a:t>
            </a:r>
          </a:p>
          <a:p>
            <a:pPr>
              <a:buFont typeface="Wingdings" pitchFamily="2" charset="2"/>
              <a:buChar char="q"/>
            </a:pPr>
            <a:r>
              <a:rPr lang="en-US" sz="2000" smtClean="0">
                <a:hlinkClick r:id="rId3"/>
              </a:rPr>
              <a:t>sendTextMessage</a:t>
            </a:r>
            <a:r>
              <a:rPr lang="en-US" sz="2000" smtClean="0"/>
              <a:t>(</a:t>
            </a:r>
            <a:r>
              <a:rPr lang="en-US" sz="2000" smtClean="0">
                <a:hlinkClick r:id="rId4"/>
              </a:rPr>
              <a:t>String</a:t>
            </a:r>
            <a:r>
              <a:rPr lang="en-US" sz="2000" smtClean="0"/>
              <a:t> destinationAddress, </a:t>
            </a:r>
            <a:r>
              <a:rPr lang="en-US" sz="2000" smtClean="0">
                <a:hlinkClick r:id="rId4"/>
              </a:rPr>
              <a:t>String</a:t>
            </a:r>
            <a:r>
              <a:rPr lang="en-US" sz="2000" smtClean="0"/>
              <a:t> scAddress, </a:t>
            </a:r>
            <a:r>
              <a:rPr lang="en-US" sz="2000" smtClean="0">
                <a:hlinkClick r:id="rId4"/>
              </a:rPr>
              <a:t>String</a:t>
            </a:r>
            <a:r>
              <a:rPr lang="en-US" sz="2000" smtClean="0"/>
              <a:t> text, </a:t>
            </a:r>
            <a:r>
              <a:rPr lang="en-US" sz="2000" smtClean="0">
                <a:hlinkClick r:id="rId5"/>
              </a:rPr>
              <a:t>PendingIntent</a:t>
            </a:r>
            <a:r>
              <a:rPr lang="en-US" sz="2000" smtClean="0"/>
              <a:t> sentIntent, </a:t>
            </a:r>
            <a:r>
              <a:rPr lang="en-US" sz="2000" smtClean="0">
                <a:hlinkClick r:id="rId5"/>
              </a:rPr>
              <a:t>PendingIntent</a:t>
            </a:r>
            <a:r>
              <a:rPr lang="en-US" sz="2000" smtClean="0"/>
              <a:t> deliveryIntent) </a:t>
            </a:r>
          </a:p>
          <a:p>
            <a:pPr>
              <a:buFont typeface="Wingdings" pitchFamily="2" charset="2"/>
              <a:buChar char="q"/>
            </a:pPr>
            <a:r>
              <a:rPr lang="en-US" sz="2000" smtClean="0">
                <a:hlinkClick r:id="rId3"/>
              </a:rPr>
              <a:t>sendMultipartTextMessage</a:t>
            </a:r>
            <a:r>
              <a:rPr lang="en-US" sz="2000" smtClean="0"/>
              <a:t>(</a:t>
            </a:r>
            <a:r>
              <a:rPr lang="en-US" sz="2000" smtClean="0">
                <a:hlinkClick r:id="rId4"/>
              </a:rPr>
              <a:t>String</a:t>
            </a:r>
            <a:r>
              <a:rPr lang="en-US" sz="2000" smtClean="0"/>
              <a:t> destinationAddress, </a:t>
            </a:r>
            <a:r>
              <a:rPr lang="en-US" sz="2000" smtClean="0">
                <a:hlinkClick r:id="rId4"/>
              </a:rPr>
              <a:t>String</a:t>
            </a:r>
            <a:r>
              <a:rPr lang="en-US" sz="2000" smtClean="0"/>
              <a:t> scAddress, </a:t>
            </a:r>
            <a:r>
              <a:rPr lang="en-US" sz="2000" smtClean="0">
                <a:hlinkClick r:id="rId6"/>
              </a:rPr>
              <a:t>ArrayList</a:t>
            </a:r>
            <a:r>
              <a:rPr lang="en-US" sz="2000" smtClean="0"/>
              <a:t>&lt;</a:t>
            </a:r>
            <a:r>
              <a:rPr lang="en-US" sz="2000" smtClean="0">
                <a:hlinkClick r:id="rId4"/>
              </a:rPr>
              <a:t>String</a:t>
            </a:r>
            <a:r>
              <a:rPr lang="en-US" sz="2000" smtClean="0"/>
              <a:t>&gt; parts, </a:t>
            </a:r>
            <a:r>
              <a:rPr lang="en-US" sz="2000" smtClean="0">
                <a:hlinkClick r:id="rId6"/>
              </a:rPr>
              <a:t>ArrayList</a:t>
            </a:r>
            <a:r>
              <a:rPr lang="en-US" sz="2000" smtClean="0"/>
              <a:t>&lt;</a:t>
            </a:r>
            <a:r>
              <a:rPr lang="en-US" sz="2000" smtClean="0">
                <a:hlinkClick r:id="rId5"/>
              </a:rPr>
              <a:t>PendingIntent</a:t>
            </a:r>
            <a:r>
              <a:rPr lang="en-US" sz="2000" smtClean="0"/>
              <a:t>&gt; sentIntents, </a:t>
            </a:r>
            <a:r>
              <a:rPr lang="en-US" sz="2000" smtClean="0">
                <a:hlinkClick r:id="rId6"/>
              </a:rPr>
              <a:t>ArrayList</a:t>
            </a:r>
            <a:r>
              <a:rPr lang="en-US" sz="2000" smtClean="0"/>
              <a:t>&lt;</a:t>
            </a:r>
            <a:r>
              <a:rPr lang="en-US" sz="2000" smtClean="0">
                <a:hlinkClick r:id="rId5"/>
              </a:rPr>
              <a:t>PendingIntent</a:t>
            </a:r>
            <a:r>
              <a:rPr lang="en-US" sz="2000" smtClean="0"/>
              <a:t>&gt; deliveryIntents) </a:t>
            </a:r>
          </a:p>
          <a:p>
            <a:pPr>
              <a:buFont typeface="Wingdings" pitchFamily="2" charset="2"/>
              <a:buChar char="q"/>
            </a:pPr>
            <a:r>
              <a:rPr lang="en-US" sz="2000" smtClean="0">
                <a:hlinkClick r:id="rId3"/>
              </a:rPr>
              <a:t>sendDataMessage</a:t>
            </a:r>
            <a:r>
              <a:rPr lang="en-US" sz="2000" smtClean="0"/>
              <a:t>(</a:t>
            </a:r>
            <a:r>
              <a:rPr lang="en-US" sz="2000" smtClean="0">
                <a:hlinkClick r:id="rId4"/>
              </a:rPr>
              <a:t>String</a:t>
            </a:r>
            <a:r>
              <a:rPr lang="en-US" sz="2000" smtClean="0"/>
              <a:t> destinationAddress, </a:t>
            </a:r>
            <a:r>
              <a:rPr lang="en-US" sz="2000" smtClean="0">
                <a:hlinkClick r:id="rId4"/>
              </a:rPr>
              <a:t>String</a:t>
            </a:r>
            <a:r>
              <a:rPr lang="en-US" sz="2000" smtClean="0"/>
              <a:t> scAddress, short destinationPort, byte[] data, </a:t>
            </a:r>
            <a:r>
              <a:rPr lang="en-US" sz="2000" smtClean="0">
                <a:hlinkClick r:id="rId5"/>
              </a:rPr>
              <a:t>PendingIntent</a:t>
            </a:r>
            <a:r>
              <a:rPr lang="en-US" sz="2000" smtClean="0"/>
              <a:t> sentIntent, </a:t>
            </a:r>
            <a:r>
              <a:rPr lang="en-US" sz="2000" smtClean="0">
                <a:hlinkClick r:id="rId5"/>
              </a:rPr>
              <a:t>PendingIntent</a:t>
            </a:r>
            <a:r>
              <a:rPr lang="en-US" sz="2000" smtClean="0"/>
              <a:t> deliveryIntent) </a:t>
            </a:r>
          </a:p>
          <a:p>
            <a:pPr>
              <a:buFont typeface="Wingdings" pitchFamily="2" charset="2"/>
              <a:buChar char="q"/>
            </a:pPr>
            <a:endParaRPr lang="en-US" sz="20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a:xfrm>
            <a:off x="762000" y="762000"/>
            <a:ext cx="7924800" cy="639763"/>
          </a:xfrm>
        </p:spPr>
        <p:txBody>
          <a:bodyPr anchor="ctr"/>
          <a:lstStyle/>
          <a:p>
            <a:pPr algn="r"/>
            <a:r>
              <a:rPr lang="en-US" sz="2400" smtClean="0"/>
              <a:t>Gửi SMS Tin nhắn</a:t>
            </a:r>
          </a:p>
        </p:txBody>
      </p:sp>
      <p:sp>
        <p:nvSpPr>
          <p:cNvPr id="39942" name="Content Placeholder 7"/>
          <p:cNvSpPr>
            <a:spLocks noGrp="1"/>
          </p:cNvSpPr>
          <p:nvPr>
            <p:ph idx="4294967295"/>
          </p:nvPr>
        </p:nvSpPr>
        <p:spPr>
          <a:xfrm>
            <a:off x="457200" y="2286000"/>
            <a:ext cx="8229600" cy="3840163"/>
          </a:xfrm>
        </p:spPr>
        <p:txBody>
          <a:bodyPr/>
          <a:lstStyle/>
          <a:p>
            <a:r>
              <a:rPr lang="en-US" sz="2000" smtClean="0"/>
              <a:t>Theo dõi, xác nhận SMS tin nhắn đã được gửi</a:t>
            </a:r>
          </a:p>
          <a:p>
            <a:pPr>
              <a:buFont typeface="Wingdings" pitchFamily="2" charset="2"/>
              <a:buChar char="q"/>
            </a:pPr>
            <a:r>
              <a:rPr lang="en-US" sz="2000" smtClean="0"/>
              <a:t>Thực hiện và đăng ký BroadcastReceiver để lắng nghe các hoạt động từ Pending Itent được tạo khi gửi tin nhắn </a:t>
            </a:r>
          </a:p>
          <a:p>
            <a:pPr>
              <a:buFont typeface="Wingdings" pitchFamily="2" charset="2"/>
              <a:buChar char="q"/>
            </a:pPr>
            <a:r>
              <a:rPr lang="en-US" sz="2000" smtClean="0"/>
              <a:t>sentItent được gọi lên khi tin nhắn được gửi thành công hay lỗi</a:t>
            </a:r>
          </a:p>
          <a:p>
            <a:pPr>
              <a:buFont typeface="Wingdings" pitchFamily="2" charset="2"/>
              <a:buChar char="ü"/>
            </a:pPr>
            <a:r>
              <a:rPr lang="en-US" sz="2000" smtClean="0"/>
              <a:t>Activity.RESULT_OK</a:t>
            </a:r>
          </a:p>
          <a:p>
            <a:pPr>
              <a:buFont typeface="Wingdings" pitchFamily="2" charset="2"/>
              <a:buChar char="ü"/>
            </a:pPr>
            <a:r>
              <a:rPr lang="en-US" sz="2000" smtClean="0"/>
              <a:t>SmsManager.RESULT_ERROR_GENERIC_FAILURE</a:t>
            </a:r>
          </a:p>
          <a:p>
            <a:pPr>
              <a:buFont typeface="Wingdings" pitchFamily="2" charset="2"/>
              <a:buChar char="ü"/>
            </a:pPr>
            <a:r>
              <a:rPr lang="en-US" sz="2000" smtClean="0"/>
              <a:t>SmsManager.RESULT_ERROR_RADIO_OFF</a:t>
            </a:r>
          </a:p>
          <a:p>
            <a:pPr>
              <a:buFont typeface="Wingdings" pitchFamily="2" charset="2"/>
              <a:buChar char="ü"/>
            </a:pPr>
            <a:r>
              <a:rPr lang="en-US" sz="2000" smtClean="0"/>
              <a:t>SmsManager.RESULT_ERROR_NULL_PDU</a:t>
            </a:r>
          </a:p>
          <a:p>
            <a:pPr>
              <a:buFont typeface="Wingdings" pitchFamily="2" charset="2"/>
              <a:buChar char="q"/>
            </a:pPr>
            <a:r>
              <a:rPr lang="en-US" sz="2000" smtClean="0"/>
              <a:t>deliveryIntent được gọi lên một khi thiết bị đích nhận được tin nhắn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a:xfrm>
            <a:off x="762000" y="762000"/>
            <a:ext cx="7924800" cy="639763"/>
          </a:xfrm>
        </p:spPr>
        <p:txBody>
          <a:bodyPr anchor="ctr"/>
          <a:lstStyle/>
          <a:p>
            <a:pPr algn="r"/>
            <a:r>
              <a:rPr lang="en-US" sz="2400" smtClean="0"/>
              <a:t>Nhận SMS Tin nhắn</a:t>
            </a:r>
          </a:p>
        </p:txBody>
      </p:sp>
      <p:sp>
        <p:nvSpPr>
          <p:cNvPr id="8" name="Content Placeholder 7"/>
          <p:cNvSpPr>
            <a:spLocks noGrp="1"/>
          </p:cNvSpPr>
          <p:nvPr>
            <p:ph idx="4294967295"/>
          </p:nvPr>
        </p:nvSpPr>
        <p:spPr>
          <a:xfrm>
            <a:off x="457200" y="2286000"/>
            <a:ext cx="8229600" cy="3840163"/>
          </a:xfrm>
        </p:spPr>
        <p:txBody>
          <a:bodyPr>
            <a:normAutofit/>
          </a:bodyPr>
          <a:lstStyle/>
          <a:p>
            <a:pPr>
              <a:lnSpc>
                <a:spcPct val="90000"/>
              </a:lnSpc>
            </a:pPr>
            <a:r>
              <a:rPr lang="en-US" sz="2000" smtClean="0"/>
              <a:t>Để ứng dụng nhận được SMS tin nhắn, cần đăng ký BroadcastReceiver với action android.provider.Telephony.SMS_RECEIVED</a:t>
            </a:r>
          </a:p>
          <a:p>
            <a:pPr>
              <a:lnSpc>
                <a:spcPct val="90000"/>
              </a:lnSpc>
            </a:pPr>
            <a:r>
              <a:rPr lang="en-US" sz="2000" smtClean="0"/>
              <a:t>Cung cấp quyền truy cập nhận SMS tin nhắn </a:t>
            </a:r>
          </a:p>
          <a:p>
            <a:pPr>
              <a:lnSpc>
                <a:spcPct val="90000"/>
              </a:lnSpc>
              <a:buFont typeface="Wingdings" pitchFamily="2" charset="2"/>
              <a:buNone/>
            </a:pPr>
            <a:r>
              <a:rPr lang="en-US" sz="2000" smtClean="0"/>
              <a:t>&lt;uses-permission</a:t>
            </a:r>
          </a:p>
          <a:p>
            <a:pPr>
              <a:lnSpc>
                <a:spcPct val="90000"/>
              </a:lnSpc>
              <a:buFont typeface="Wingdings" pitchFamily="2" charset="2"/>
              <a:buNone/>
            </a:pPr>
            <a:r>
              <a:rPr lang="en-US" sz="2000" smtClean="0"/>
              <a:t> android:name=”android.permission.RECEIVE_SMS”/&gt;</a:t>
            </a:r>
          </a:p>
          <a:p>
            <a:pPr>
              <a:lnSpc>
                <a:spcPct val="90000"/>
              </a:lnSpc>
            </a:pPr>
            <a:r>
              <a:rPr lang="en-US" sz="2000" smtClean="0"/>
              <a:t>Intent trong SMS Broadcast chứa tất cả thông tin chi tiết SMS tin nhắn.</a:t>
            </a:r>
          </a:p>
          <a:p>
            <a:pPr lvl="1">
              <a:lnSpc>
                <a:spcPct val="90000"/>
              </a:lnSpc>
              <a:buFontTx/>
              <a:buNone/>
            </a:pPr>
            <a:r>
              <a:rPr lang="en-US" sz="1700" smtClean="0"/>
              <a:t>Bundle bundle = intent.getExtras();</a:t>
            </a:r>
          </a:p>
          <a:p>
            <a:pPr lvl="1">
              <a:lnSpc>
                <a:spcPct val="90000"/>
              </a:lnSpc>
              <a:buFontTx/>
              <a:buNone/>
            </a:pPr>
            <a:r>
              <a:rPr lang="en-US" sz="1700" smtClean="0"/>
              <a:t>if (bundle != null) {</a:t>
            </a:r>
          </a:p>
          <a:p>
            <a:pPr lvl="1">
              <a:lnSpc>
                <a:spcPct val="90000"/>
              </a:lnSpc>
              <a:buFontTx/>
              <a:buNone/>
            </a:pPr>
            <a:r>
              <a:rPr lang="en-US" sz="1700" smtClean="0"/>
              <a:t>  Object[] pdus = (Object[]) bundle.get(“pdus”);</a:t>
            </a:r>
          </a:p>
          <a:p>
            <a:pPr lvl="1">
              <a:lnSpc>
                <a:spcPct val="90000"/>
              </a:lnSpc>
              <a:buFontTx/>
              <a:buNone/>
            </a:pPr>
            <a:r>
              <a:rPr lang="en-US" sz="1700" smtClean="0"/>
              <a:t>  SmsMessage[] messages = new SmsMessage[pdus.length];</a:t>
            </a:r>
          </a:p>
          <a:p>
            <a:pPr lvl="1">
              <a:lnSpc>
                <a:spcPct val="90000"/>
              </a:lnSpc>
              <a:buFontTx/>
              <a:buNone/>
            </a:pPr>
            <a:r>
              <a:rPr lang="en-US" sz="1700" smtClean="0"/>
              <a:t>  for (int i = 0; i &lt; pdus.length; i++)</a:t>
            </a:r>
          </a:p>
          <a:p>
            <a:pPr lvl="1">
              <a:lnSpc>
                <a:spcPct val="90000"/>
              </a:lnSpc>
              <a:buFontTx/>
              <a:buNone/>
            </a:pPr>
            <a:r>
              <a:rPr lang="en-US" sz="1700" smtClean="0"/>
              <a:t>    messages[i] = SmsMessage.createFromPdu((byte[]) pdus[i]);</a:t>
            </a:r>
          </a:p>
          <a:p>
            <a:pPr lvl="1">
              <a:lnSpc>
                <a:spcPct val="90000"/>
              </a:lnSpc>
              <a:buFontTx/>
              <a:buNone/>
            </a:pPr>
            <a:r>
              <a:rPr lang="en-US" sz="1700" smtClean="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a:xfrm>
            <a:off x="762000" y="762000"/>
            <a:ext cx="7924800" cy="639763"/>
          </a:xfrm>
        </p:spPr>
        <p:txBody>
          <a:bodyPr anchor="ctr"/>
          <a:lstStyle/>
          <a:p>
            <a:pPr algn="r"/>
            <a:r>
              <a:rPr lang="en-US" sz="2400" smtClean="0"/>
              <a:t>Nhận SMS Tin nhắn</a:t>
            </a:r>
          </a:p>
        </p:txBody>
      </p:sp>
      <p:sp>
        <p:nvSpPr>
          <p:cNvPr id="44038" name="Content Placeholder 7"/>
          <p:cNvSpPr>
            <a:spLocks noGrp="1"/>
          </p:cNvSpPr>
          <p:nvPr>
            <p:ph idx="4294967295"/>
          </p:nvPr>
        </p:nvSpPr>
        <p:spPr>
          <a:xfrm>
            <a:off x="685800" y="2286000"/>
            <a:ext cx="8229600" cy="3535363"/>
          </a:xfrm>
        </p:spPr>
        <p:txBody>
          <a:bodyPr/>
          <a:lstStyle/>
          <a:p>
            <a:pPr>
              <a:buFont typeface="Wingdings" pitchFamily="2" charset="2"/>
              <a:buNone/>
            </a:pPr>
            <a:r>
              <a:rPr lang="en-US" sz="1400" smtClean="0"/>
              <a:t>public class </a:t>
            </a:r>
            <a:r>
              <a:rPr lang="en-US" sz="1400" b="1" smtClean="0"/>
              <a:t>IncomingSMSReceiver</a:t>
            </a:r>
            <a:r>
              <a:rPr lang="en-US" sz="1400" smtClean="0"/>
              <a:t> extends </a:t>
            </a:r>
            <a:r>
              <a:rPr lang="en-US" sz="1400" b="1" smtClean="0"/>
              <a:t>BroadcastReceiver</a:t>
            </a:r>
            <a:r>
              <a:rPr lang="en-US" sz="1400" smtClean="0"/>
              <a:t> {</a:t>
            </a:r>
          </a:p>
          <a:p>
            <a:pPr>
              <a:buFont typeface="Wingdings" pitchFamily="2" charset="2"/>
              <a:buNone/>
            </a:pPr>
            <a:r>
              <a:rPr lang="en-US" sz="1400" smtClean="0"/>
              <a:t>private static final String SMS_RECEIVED = “android.provider.Telephony.SMS_RECEIVED”;</a:t>
            </a:r>
          </a:p>
          <a:p>
            <a:pPr>
              <a:buFont typeface="Wingdings" pitchFamily="2" charset="2"/>
              <a:buNone/>
            </a:pPr>
            <a:r>
              <a:rPr lang="en-US" sz="1400" smtClean="0"/>
              <a:t>public void </a:t>
            </a:r>
            <a:r>
              <a:rPr lang="en-US" sz="1400" b="1" smtClean="0"/>
              <a:t>onReceive</a:t>
            </a:r>
            <a:r>
              <a:rPr lang="en-US" sz="1400" smtClean="0"/>
              <a:t>(Context _context, Intent _intent) {</a:t>
            </a:r>
          </a:p>
          <a:p>
            <a:pPr>
              <a:buFont typeface="Wingdings" pitchFamily="2" charset="2"/>
              <a:buNone/>
            </a:pPr>
            <a:r>
              <a:rPr lang="en-US" sz="1400" smtClean="0"/>
              <a:t>    if (_intent.getAction().equals(</a:t>
            </a:r>
            <a:r>
              <a:rPr lang="en-US" sz="1400" b="1" smtClean="0"/>
              <a:t>SMS_RECEIVED</a:t>
            </a:r>
            <a:r>
              <a:rPr lang="en-US" sz="1400" smtClean="0"/>
              <a:t>)) {</a:t>
            </a:r>
          </a:p>
          <a:p>
            <a:pPr>
              <a:buFont typeface="Wingdings" pitchFamily="2" charset="2"/>
              <a:buNone/>
            </a:pPr>
            <a:r>
              <a:rPr lang="en-US" sz="1400" smtClean="0"/>
              <a:t>      SmsManager sms = SmsManager.getDefault();</a:t>
            </a:r>
          </a:p>
          <a:p>
            <a:pPr>
              <a:buFont typeface="Wingdings" pitchFamily="2" charset="2"/>
              <a:buNone/>
            </a:pPr>
            <a:r>
              <a:rPr lang="en-US" sz="1400" smtClean="0"/>
              <a:t>      Bundle bundle = _intent.getExtras();</a:t>
            </a:r>
          </a:p>
          <a:p>
            <a:pPr>
              <a:buFont typeface="Wingdings" pitchFamily="2" charset="2"/>
              <a:buNone/>
            </a:pPr>
            <a:r>
              <a:rPr lang="en-US" sz="1400" smtClean="0"/>
              <a:t>      if (bundle != null) {</a:t>
            </a:r>
          </a:p>
          <a:p>
            <a:pPr>
              <a:buFont typeface="Wingdings" pitchFamily="2" charset="2"/>
              <a:buNone/>
            </a:pPr>
            <a:r>
              <a:rPr lang="en-US" sz="1400" smtClean="0"/>
              <a:t>        Object[] pdus = (Object[]) bundle.get(“pdus”);</a:t>
            </a:r>
          </a:p>
          <a:p>
            <a:pPr>
              <a:buFont typeface="Wingdings" pitchFamily="2" charset="2"/>
              <a:buNone/>
            </a:pPr>
            <a:r>
              <a:rPr lang="en-US" sz="1400" smtClean="0"/>
              <a:t>        SmsMessage[] messages = new SmsMessage[pdus.length];</a:t>
            </a:r>
          </a:p>
          <a:p>
            <a:pPr>
              <a:buFont typeface="Wingdings" pitchFamily="2" charset="2"/>
              <a:buNone/>
            </a:pPr>
            <a:r>
              <a:rPr lang="en-US" sz="1400" smtClean="0"/>
              <a:t>        for (int i = 0; i &lt; pdus.length; i++)</a:t>
            </a:r>
          </a:p>
          <a:p>
            <a:pPr>
              <a:buFont typeface="Wingdings" pitchFamily="2" charset="2"/>
              <a:buNone/>
            </a:pPr>
            <a:r>
              <a:rPr lang="en-US" sz="1400" smtClean="0"/>
              <a:t>          	messages[i] = SmsMessage.createFromPdu((byte[]) pdus[i]);      </a:t>
            </a:r>
          </a:p>
          <a:p>
            <a:pPr>
              <a:buFont typeface="Wingdings" pitchFamily="2" charset="2"/>
              <a:buNone/>
            </a:pPr>
            <a:r>
              <a:rPr lang="en-US" sz="1400" smtClean="0"/>
              <a:t>	//..</a:t>
            </a:r>
          </a:p>
          <a:p>
            <a:pPr>
              <a:buFont typeface="Wingdings" pitchFamily="2" charset="2"/>
              <a:buNone/>
            </a:pPr>
            <a:r>
              <a:rPr lang="en-US" sz="1400" smtClean="0"/>
              <a:t>	</a:t>
            </a:r>
            <a:r>
              <a:rPr lang="en-US" sz="1400" b="1" smtClean="0"/>
              <a:t>String msg = message.getMessageBody();</a:t>
            </a:r>
          </a:p>
          <a:p>
            <a:pPr>
              <a:buFont typeface="Wingdings" pitchFamily="2" charset="2"/>
              <a:buNone/>
            </a:pPr>
            <a:r>
              <a:rPr lang="en-US" sz="140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762000" y="762000"/>
            <a:ext cx="7924800" cy="639763"/>
          </a:xfrm>
        </p:spPr>
        <p:txBody>
          <a:bodyPr anchor="ctr"/>
          <a:lstStyle/>
          <a:p>
            <a:pPr algn="r"/>
            <a:r>
              <a:rPr lang="en-US" sz="2400" smtClean="0"/>
              <a:t>Nhận SMS Tin nhắn</a:t>
            </a:r>
          </a:p>
        </p:txBody>
      </p:sp>
      <p:sp>
        <p:nvSpPr>
          <p:cNvPr id="46086" name="Content Placeholder 7"/>
          <p:cNvSpPr>
            <a:spLocks noGrp="1"/>
          </p:cNvSpPr>
          <p:nvPr>
            <p:ph idx="4294967295"/>
          </p:nvPr>
        </p:nvSpPr>
        <p:spPr>
          <a:xfrm>
            <a:off x="457200" y="2286000"/>
            <a:ext cx="8229600" cy="3840163"/>
          </a:xfrm>
        </p:spPr>
        <p:txBody>
          <a:bodyPr/>
          <a:lstStyle/>
          <a:p>
            <a:pPr lvl="1">
              <a:buFontTx/>
              <a:buNone/>
            </a:pPr>
            <a:r>
              <a:rPr lang="en-US" sz="1800" smtClean="0"/>
              <a:t>final String SMS_RECEIVED = “android.provider.Telephony.SMS_RECEIVED”;</a:t>
            </a:r>
          </a:p>
          <a:p>
            <a:pPr lvl="1">
              <a:buFontTx/>
              <a:buNone/>
            </a:pPr>
            <a:r>
              <a:rPr lang="en-US" sz="1800" smtClean="0"/>
              <a:t>IntentFilter filter = new IntentFilter(SMS_RECEIVED);</a:t>
            </a:r>
          </a:p>
          <a:p>
            <a:pPr lvl="1">
              <a:buFontTx/>
              <a:buNone/>
            </a:pPr>
            <a:r>
              <a:rPr lang="en-US" sz="1800" smtClean="0"/>
              <a:t>BroadcastReceiver receiver = new IncomingSMSReceiver();</a:t>
            </a:r>
          </a:p>
          <a:p>
            <a:pPr lvl="1">
              <a:buFontTx/>
              <a:buNone/>
            </a:pPr>
            <a:r>
              <a:rPr lang="en-US" sz="1800" smtClean="0"/>
              <a:t>registerReceiver(receiver, filter);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Date Placeholder 3"/>
          <p:cNvSpPr>
            <a:spLocks noGrp="1"/>
          </p:cNvSpPr>
          <p:nvPr>
            <p:ph type="dt" sz="quarter" idx="10"/>
          </p:nvPr>
        </p:nvSpPr>
        <p:spPr>
          <a:noFill/>
        </p:spPr>
        <p:txBody>
          <a:bodyPr/>
          <a:lstStyle/>
          <a:p>
            <a:fld id="{A0690D0C-FC09-4AEE-93AD-4DAA8DF0EF7C}" type="datetime1">
              <a:rPr lang="vi-VN" smtClean="0"/>
              <a:pPr/>
              <a:t>21/05/2012</a:t>
            </a:fld>
            <a:endParaRPr lang="en-US" smtClean="0"/>
          </a:p>
        </p:txBody>
      </p:sp>
      <p:sp>
        <p:nvSpPr>
          <p:cNvPr id="20482" name="Footer Placeholder 4"/>
          <p:cNvSpPr>
            <a:spLocks noGrp="1"/>
          </p:cNvSpPr>
          <p:nvPr>
            <p:ph type="ftr" sz="quarter" idx="11"/>
          </p:nvPr>
        </p:nvSpPr>
        <p:spPr>
          <a:noFill/>
        </p:spPr>
        <p:txBody>
          <a:bodyPr/>
          <a:lstStyle/>
          <a:p>
            <a:r>
              <a:rPr lang="en-US" smtClean="0"/>
              <a:t>Trung Tâm Tin Học - ĐH KHTN         ĐH QG TP.HCM</a:t>
            </a:r>
          </a:p>
        </p:txBody>
      </p:sp>
      <p:sp>
        <p:nvSpPr>
          <p:cNvPr id="20483" name="Slide Number Placeholder 5"/>
          <p:cNvSpPr>
            <a:spLocks noGrp="1"/>
          </p:cNvSpPr>
          <p:nvPr>
            <p:ph type="sldNum" sz="quarter" idx="12"/>
          </p:nvPr>
        </p:nvSpPr>
        <p:spPr>
          <a:noFill/>
        </p:spPr>
        <p:txBody>
          <a:bodyPr/>
          <a:lstStyle/>
          <a:p>
            <a:fld id="{50D21076-C9B6-4B0B-A36D-ABB709E16F22}" type="slidenum">
              <a:rPr lang="en-US" smtClean="0"/>
              <a:pPr/>
              <a:t>19</a:t>
            </a:fld>
            <a:endParaRPr lang="en-US" smtClean="0"/>
          </a:p>
        </p:txBody>
      </p:sp>
      <p:sp>
        <p:nvSpPr>
          <p:cNvPr id="20484" name="AutoShape 2"/>
          <p:cNvSpPr>
            <a:spLocks noGrp="1" noChangeArrowheads="1"/>
          </p:cNvSpPr>
          <p:nvPr>
            <p:ph type="title"/>
          </p:nvPr>
        </p:nvSpPr>
        <p:spPr/>
        <p:txBody>
          <a:bodyPr/>
          <a:lstStyle/>
          <a:p>
            <a:pPr eaLnBrk="1" hangingPunct="1"/>
            <a:r>
              <a:rPr lang="en-US" smtClean="0"/>
              <a:t>Hỏi/Đáp + Bài thực hành</a:t>
            </a:r>
          </a:p>
        </p:txBody>
      </p:sp>
      <p:pic>
        <p:nvPicPr>
          <p:cNvPr id="20485" name="Picture 6" descr="Thank you"/>
          <p:cNvPicPr>
            <a:picLocks noChangeAspect="1" noChangeArrowheads="1"/>
          </p:cNvPicPr>
          <p:nvPr/>
        </p:nvPicPr>
        <p:blipFill>
          <a:blip r:embed="rId2"/>
          <a:srcRect/>
          <a:stretch>
            <a:fillRect/>
          </a:stretch>
        </p:blipFill>
        <p:spPr bwMode="auto">
          <a:xfrm>
            <a:off x="3124200" y="2971800"/>
            <a:ext cx="2990850" cy="27622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AutoShape 2"/>
          <p:cNvSpPr>
            <a:spLocks noGrp="1" noChangeArrowheads="1"/>
          </p:cNvSpPr>
          <p:nvPr>
            <p:ph type="title"/>
          </p:nvPr>
        </p:nvSpPr>
        <p:spPr>
          <a:xfrm>
            <a:off x="762000" y="762000"/>
            <a:ext cx="7924800" cy="609600"/>
          </a:xfrm>
        </p:spPr>
        <p:txBody>
          <a:bodyPr/>
          <a:lstStyle/>
          <a:p>
            <a:pPr algn="r"/>
            <a:r>
              <a:rPr lang="en-US" sz="3200" smtClean="0"/>
              <a:t>Nội dung</a:t>
            </a:r>
          </a:p>
        </p:txBody>
      </p:sp>
      <p:sp>
        <p:nvSpPr>
          <p:cNvPr id="17410" name="Rectangle 3"/>
          <p:cNvSpPr>
            <a:spLocks noGrp="1" noChangeArrowheads="1"/>
          </p:cNvSpPr>
          <p:nvPr>
            <p:ph type="body" idx="1"/>
          </p:nvPr>
        </p:nvSpPr>
        <p:spPr/>
        <p:txBody>
          <a:bodyPr/>
          <a:lstStyle/>
          <a:p>
            <a:r>
              <a:rPr lang="en-US" smtClean="0"/>
              <a:t>Truy cập các thông tin hệ thống</a:t>
            </a:r>
          </a:p>
          <a:p>
            <a:r>
              <a:rPr lang="en-US" smtClean="0"/>
              <a:t>Dịch vụ Phone Call trên Android </a:t>
            </a:r>
          </a:p>
          <a:p>
            <a:r>
              <a:rPr lang="en-US" smtClean="0"/>
              <a:t>Dịch vụ SMS trên Android</a:t>
            </a:r>
          </a:p>
          <a:p>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762000" y="762000"/>
            <a:ext cx="7924800" cy="609600"/>
          </a:xfrm>
        </p:spPr>
        <p:txBody>
          <a:bodyPr/>
          <a:lstStyle/>
          <a:p>
            <a:pPr algn="r"/>
            <a:r>
              <a:rPr lang="en-US" sz="2800" smtClean="0"/>
              <a:t>Thông tin Hệ thống thiết bị Android</a:t>
            </a:r>
          </a:p>
        </p:txBody>
      </p:sp>
      <p:sp>
        <p:nvSpPr>
          <p:cNvPr id="18434" name="Rectangle 3"/>
          <p:cNvSpPr>
            <a:spLocks noGrp="1" noChangeArrowheads="1"/>
          </p:cNvSpPr>
          <p:nvPr>
            <p:ph type="body" idx="1"/>
          </p:nvPr>
        </p:nvSpPr>
        <p:spPr/>
        <p:txBody>
          <a:bodyPr/>
          <a:lstStyle/>
          <a:p>
            <a:r>
              <a:rPr lang="en-US" smtClean="0"/>
              <a:t>Thông tin độ sáng màn hình</a:t>
            </a:r>
          </a:p>
          <a:p>
            <a:r>
              <a:rPr lang="en-US" smtClean="0"/>
              <a:t>Tình trạng năng lượng (Battery)</a:t>
            </a:r>
          </a:p>
          <a:p>
            <a:r>
              <a:rPr lang="en-US" smtClean="0"/>
              <a:t>Tình trạng bộ nhớ.</a:t>
            </a:r>
          </a:p>
          <a:p>
            <a:r>
              <a:rPr lang="en-US" smtClean="0"/>
              <a:t>Thông tin số MISDN (GSM)</a:t>
            </a:r>
          </a:p>
          <a:p>
            <a:r>
              <a:rPr lang="en-US" smtClean="0"/>
              <a:t>Thông tin IMEI của thiết bị (phone)</a:t>
            </a:r>
          </a:p>
          <a:p>
            <a:r>
              <a:rPr lang="en-US" smtClean="0"/>
              <a:t>Phiên bản thư viện hàm (API Version)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a:xfrm>
            <a:off x="762000" y="762000"/>
            <a:ext cx="7924800" cy="533400"/>
          </a:xfrm>
        </p:spPr>
        <p:txBody>
          <a:bodyPr/>
          <a:lstStyle/>
          <a:p>
            <a:pPr algn="r"/>
            <a:r>
              <a:rPr lang="en-US" sz="3200" smtClean="0"/>
              <a:t>Độ sáng màn hình - Brightness</a:t>
            </a:r>
          </a:p>
        </p:txBody>
      </p:sp>
      <p:sp>
        <p:nvSpPr>
          <p:cNvPr id="24579" name="Rectangle 3"/>
          <p:cNvSpPr>
            <a:spLocks noGrp="1" noChangeArrowheads="1"/>
          </p:cNvSpPr>
          <p:nvPr>
            <p:ph type="body" idx="1"/>
          </p:nvPr>
        </p:nvSpPr>
        <p:spPr/>
        <p:txBody>
          <a:bodyPr/>
          <a:lstStyle/>
          <a:p>
            <a:pPr>
              <a:lnSpc>
                <a:spcPct val="80000"/>
              </a:lnSpc>
            </a:pPr>
            <a:r>
              <a:rPr lang="en-US" sz="2400" smtClean="0"/>
              <a:t>Giá trị độ sáng màn hình thiết bị Android trong miền 0 – 245. </a:t>
            </a:r>
          </a:p>
          <a:p>
            <a:pPr lvl="1">
              <a:lnSpc>
                <a:spcPct val="80000"/>
              </a:lnSpc>
              <a:buFontTx/>
              <a:buNone/>
            </a:pPr>
            <a:r>
              <a:rPr lang="en-US" sz="2000" b="1" smtClean="0"/>
              <a:t>	int </a:t>
            </a:r>
            <a:r>
              <a:rPr lang="en-US" sz="2000" i="1" smtClean="0"/>
              <a:t>MAX_BRIGHTNESS = 245;</a:t>
            </a:r>
            <a:endParaRPr lang="en-US" sz="2000" b="1" smtClean="0"/>
          </a:p>
          <a:p>
            <a:pPr lvl="1">
              <a:lnSpc>
                <a:spcPct val="80000"/>
              </a:lnSpc>
              <a:buFontTx/>
              <a:buNone/>
            </a:pPr>
            <a:r>
              <a:rPr lang="en-US" sz="2000" b="1" smtClean="0"/>
              <a:t>	try</a:t>
            </a:r>
            <a:r>
              <a:rPr lang="en-US" sz="2000" smtClean="0"/>
              <a:t> {</a:t>
            </a:r>
          </a:p>
          <a:p>
            <a:pPr lvl="1">
              <a:lnSpc>
                <a:spcPct val="80000"/>
              </a:lnSpc>
              <a:buFontTx/>
              <a:buNone/>
            </a:pPr>
            <a:r>
              <a:rPr lang="en-US" sz="2000" smtClean="0"/>
              <a:t>		      int result = Settings.System.</a:t>
            </a:r>
            <a:r>
              <a:rPr lang="en-US" sz="2000" i="1" smtClean="0"/>
              <a:t>getInt</a:t>
            </a:r>
            <a:r>
              <a:rPr lang="en-US" sz="2000" smtClean="0"/>
              <a:t>(</a:t>
            </a:r>
          </a:p>
          <a:p>
            <a:pPr lvl="1">
              <a:lnSpc>
                <a:spcPct val="80000"/>
              </a:lnSpc>
              <a:buFontTx/>
              <a:buNone/>
            </a:pPr>
            <a:r>
              <a:rPr lang="en-US" sz="2000" smtClean="0"/>
              <a:t>			getApplicationContext()</a:t>
            </a:r>
          </a:p>
          <a:p>
            <a:pPr lvl="1">
              <a:lnSpc>
                <a:spcPct val="80000"/>
              </a:lnSpc>
              <a:buFontTx/>
              <a:buNone/>
            </a:pPr>
            <a:r>
              <a:rPr lang="en-US" sz="2000" smtClean="0"/>
              <a:t>					.getContentResolver(),</a:t>
            </a:r>
          </a:p>
          <a:p>
            <a:pPr lvl="1">
              <a:lnSpc>
                <a:spcPct val="80000"/>
              </a:lnSpc>
              <a:buFontTx/>
              <a:buNone/>
            </a:pPr>
            <a:r>
              <a:rPr lang="en-US" sz="2000" smtClean="0"/>
              <a:t>                	Settings.System.</a:t>
            </a:r>
            <a:r>
              <a:rPr lang="en-US" sz="2000" i="1" smtClean="0"/>
              <a:t>SCREEN_BRIGHTNESS</a:t>
            </a:r>
            <a:r>
              <a:rPr lang="en-US" sz="2000" smtClean="0"/>
              <a:t>);</a:t>
            </a:r>
          </a:p>
          <a:p>
            <a:pPr lvl="1">
              <a:lnSpc>
                <a:spcPct val="80000"/>
              </a:lnSpc>
              <a:buFontTx/>
              <a:buNone/>
            </a:pPr>
            <a:r>
              <a:rPr lang="en-US" sz="2000" smtClean="0"/>
              <a:t>        } </a:t>
            </a:r>
            <a:r>
              <a:rPr lang="en-US" sz="2000" b="1" smtClean="0"/>
              <a:t>catch</a:t>
            </a:r>
            <a:r>
              <a:rPr lang="en-US" sz="2000" smtClean="0"/>
              <a:t> (SettingNotFoundException snfe) {</a:t>
            </a:r>
          </a:p>
          <a:p>
            <a:pPr lvl="1">
              <a:lnSpc>
                <a:spcPct val="80000"/>
              </a:lnSpc>
              <a:buFontTx/>
              <a:buNone/>
            </a:pPr>
            <a:r>
              <a:rPr lang="en-US" sz="2000" smtClean="0"/>
              <a:t>             result = </a:t>
            </a:r>
            <a:r>
              <a:rPr lang="en-US" sz="2000" i="1" smtClean="0"/>
              <a:t>MAX_BRIGHTNESS / 2</a:t>
            </a:r>
            <a:r>
              <a:rPr lang="en-US" sz="2000" smtClean="0"/>
              <a:t>;</a:t>
            </a:r>
          </a:p>
          <a:p>
            <a:pPr lvl="1">
              <a:lnSpc>
                <a:spcPct val="80000"/>
              </a:lnSpc>
              <a:buFontTx/>
              <a:buNone/>
            </a:pPr>
            <a:r>
              <a:rPr lang="en-US" sz="200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a:xfrm>
            <a:off x="762000" y="762000"/>
            <a:ext cx="7924800" cy="609600"/>
          </a:xfrm>
        </p:spPr>
        <p:txBody>
          <a:bodyPr/>
          <a:lstStyle/>
          <a:p>
            <a:pPr algn="r"/>
            <a:r>
              <a:rPr lang="en-US" sz="3200" smtClean="0"/>
              <a:t>Tình trạng năng lượng – Battery level</a:t>
            </a:r>
          </a:p>
        </p:txBody>
      </p:sp>
      <p:sp>
        <p:nvSpPr>
          <p:cNvPr id="26627" name="Rectangle 3"/>
          <p:cNvSpPr>
            <a:spLocks noGrp="1" noChangeArrowheads="1"/>
          </p:cNvSpPr>
          <p:nvPr>
            <p:ph type="body" idx="1"/>
          </p:nvPr>
        </p:nvSpPr>
        <p:spPr/>
        <p:txBody>
          <a:bodyPr/>
          <a:lstStyle/>
          <a:p>
            <a:pPr>
              <a:lnSpc>
                <a:spcPct val="80000"/>
              </a:lnSpc>
            </a:pPr>
            <a:r>
              <a:rPr lang="en-US" sz="1800" smtClean="0"/>
              <a:t>Bao gồm các thông tin: %battery, voltage, temperature, status, tech, …</a:t>
            </a:r>
          </a:p>
          <a:p>
            <a:pPr>
              <a:lnSpc>
                <a:spcPct val="80000"/>
              </a:lnSpc>
              <a:buFont typeface="Wingdings" pitchFamily="2" charset="2"/>
              <a:buNone/>
            </a:pPr>
            <a:r>
              <a:rPr lang="en-US" sz="1800" smtClean="0"/>
              <a:t>//Tạo và đăng ký broadcast receiver cho loại action “BATTRY_CHANGED</a:t>
            </a:r>
          </a:p>
          <a:p>
            <a:pPr>
              <a:lnSpc>
                <a:spcPct val="80000"/>
              </a:lnSpc>
              <a:buFont typeface="Wingdings" pitchFamily="2" charset="2"/>
              <a:buNone/>
            </a:pPr>
            <a:r>
              <a:rPr lang="en-US" sz="1800" smtClean="0"/>
              <a:t>Intent filter mif = </a:t>
            </a:r>
            <a:r>
              <a:rPr lang="en-US" sz="1800" b="1" smtClean="0"/>
              <a:t>new</a:t>
            </a:r>
            <a:r>
              <a:rPr lang="en-US" sz="1800" smtClean="0"/>
              <a:t> IntentFilter(Intent.</a:t>
            </a:r>
            <a:r>
              <a:rPr lang="en-US" sz="1800" i="1" smtClean="0"/>
              <a:t>ACTION_BATTERY_CHANGED</a:t>
            </a:r>
            <a:r>
              <a:rPr lang="en-US" sz="1800" smtClean="0"/>
              <a:t>);</a:t>
            </a:r>
          </a:p>
          <a:p>
            <a:pPr>
              <a:lnSpc>
                <a:spcPct val="80000"/>
              </a:lnSpc>
              <a:buFont typeface="Wingdings" pitchFamily="2" charset="2"/>
              <a:buNone/>
            </a:pPr>
            <a:r>
              <a:rPr lang="en-US" sz="1800" smtClean="0"/>
              <a:t>BroadcastReceiver mBatteryReceiver = </a:t>
            </a:r>
            <a:r>
              <a:rPr lang="en-US" sz="1800" b="1" smtClean="0"/>
              <a:t>new</a:t>
            </a:r>
            <a:r>
              <a:rPr lang="en-US" sz="1800" smtClean="0"/>
              <a:t> BroadcastReceiver() {</a:t>
            </a:r>
          </a:p>
          <a:p>
            <a:pPr>
              <a:lnSpc>
                <a:spcPct val="80000"/>
              </a:lnSpc>
              <a:buFont typeface="Wingdings" pitchFamily="2" charset="2"/>
              <a:buNone/>
            </a:pPr>
            <a:r>
              <a:rPr lang="en-US" sz="1800" smtClean="0"/>
              <a:t>	</a:t>
            </a:r>
            <a:r>
              <a:rPr lang="en-US" sz="1800" b="1" smtClean="0"/>
              <a:t>public</a:t>
            </a:r>
            <a:r>
              <a:rPr lang="en-US" sz="1800" smtClean="0"/>
              <a:t> </a:t>
            </a:r>
            <a:r>
              <a:rPr lang="en-US" sz="1800" b="1" smtClean="0"/>
              <a:t>void</a:t>
            </a:r>
            <a:r>
              <a:rPr lang="en-US" sz="1800" smtClean="0"/>
              <a:t> onReceive(Context context, Intent intent) {</a:t>
            </a:r>
          </a:p>
          <a:p>
            <a:pPr>
              <a:lnSpc>
                <a:spcPct val="80000"/>
              </a:lnSpc>
              <a:buFont typeface="Wingdings" pitchFamily="2" charset="2"/>
              <a:buNone/>
            </a:pPr>
            <a:r>
              <a:rPr lang="en-US" sz="1800" smtClean="0"/>
              <a:t>		//Thực hiện load các thông tin battery</a:t>
            </a:r>
          </a:p>
          <a:p>
            <a:pPr>
              <a:lnSpc>
                <a:spcPct val="80000"/>
              </a:lnSpc>
              <a:buFont typeface="Wingdings" pitchFamily="2" charset="2"/>
              <a:buNone/>
            </a:pPr>
            <a:r>
              <a:rPr lang="en-US" sz="1800" smtClean="0"/>
              <a:t>	}</a:t>
            </a:r>
          </a:p>
          <a:p>
            <a:pPr>
              <a:lnSpc>
                <a:spcPct val="80000"/>
              </a:lnSpc>
              <a:buFont typeface="Wingdings" pitchFamily="2" charset="2"/>
              <a:buNone/>
            </a:pPr>
            <a:r>
              <a:rPr lang="en-US" sz="1800" smtClean="0"/>
              <a:t>}</a:t>
            </a:r>
          </a:p>
          <a:p>
            <a:pPr>
              <a:lnSpc>
                <a:spcPct val="80000"/>
              </a:lnSpc>
              <a:buFont typeface="Wingdings" pitchFamily="2" charset="2"/>
              <a:buNone/>
            </a:pPr>
            <a:r>
              <a:rPr lang="en-US" sz="1800" smtClean="0"/>
              <a:t>Đăng ký và hủy đăng ký BroadcastReceiver trong 2 hàm callback onResume và onPause: </a:t>
            </a:r>
          </a:p>
          <a:p>
            <a:pPr>
              <a:lnSpc>
                <a:spcPct val="80000"/>
              </a:lnSpc>
              <a:buFont typeface="Wingdings" pitchFamily="2" charset="2"/>
              <a:buNone/>
            </a:pPr>
            <a:r>
              <a:rPr lang="en-US" sz="1800" b="1" smtClean="0"/>
              <a:t>	- this</a:t>
            </a:r>
            <a:r>
              <a:rPr lang="en-US" sz="1800" smtClean="0"/>
              <a:t>.registerReceiver(mBatteryReceiver, mif );</a:t>
            </a:r>
          </a:p>
          <a:p>
            <a:pPr>
              <a:lnSpc>
                <a:spcPct val="80000"/>
              </a:lnSpc>
              <a:buFont typeface="Wingdings" pitchFamily="2" charset="2"/>
              <a:buNone/>
            </a:pPr>
            <a:r>
              <a:rPr lang="en-US" sz="1800" b="1" smtClean="0"/>
              <a:t>	- this</a:t>
            </a:r>
            <a:r>
              <a:rPr lang="en-US" sz="1800" smtClean="0"/>
              <a:t>.unregisterReceiver(mBatteryReceiver);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a:xfrm>
            <a:off x="762000" y="762000"/>
            <a:ext cx="7924800" cy="609600"/>
          </a:xfrm>
        </p:spPr>
        <p:txBody>
          <a:bodyPr/>
          <a:lstStyle/>
          <a:p>
            <a:pPr algn="r"/>
            <a:r>
              <a:rPr lang="en-US" sz="3200" smtClean="0"/>
              <a:t>Tình trạng năng lượng – Battery level</a:t>
            </a:r>
          </a:p>
        </p:txBody>
      </p:sp>
      <p:sp>
        <p:nvSpPr>
          <p:cNvPr id="32771" name="Rectangle 3"/>
          <p:cNvSpPr>
            <a:spLocks noGrp="1" noChangeArrowheads="1"/>
          </p:cNvSpPr>
          <p:nvPr>
            <p:ph type="body" idx="1"/>
          </p:nvPr>
        </p:nvSpPr>
        <p:spPr/>
        <p:txBody>
          <a:bodyPr/>
          <a:lstStyle/>
          <a:p>
            <a:pPr>
              <a:buFont typeface="Wingdings" pitchFamily="2" charset="2"/>
              <a:buNone/>
            </a:pPr>
            <a:r>
              <a:rPr lang="en-US" smtClean="0"/>
              <a:t>Trong hàm onReceive(..) của Receiver: </a:t>
            </a:r>
          </a:p>
          <a:p>
            <a:pPr lvl="1">
              <a:buFontTx/>
              <a:buNone/>
            </a:pPr>
            <a:r>
              <a:rPr lang="en-US" smtClean="0"/>
              <a:t>int blevel = intent.getIntExtra("level", 0);</a:t>
            </a:r>
          </a:p>
          <a:p>
            <a:pPr lvl="1">
              <a:buFontTx/>
              <a:buNone/>
            </a:pPr>
            <a:r>
              <a:rPr lang="en-US" smtClean="0"/>
              <a:t>float bvol = (</a:t>
            </a:r>
            <a:r>
              <a:rPr lang="en-US" b="1" smtClean="0"/>
              <a:t>float</a:t>
            </a:r>
            <a:r>
              <a:rPr lang="en-US" smtClean="0"/>
              <a:t>)intent.getIntExtra("voltage", 0)/1000;</a:t>
            </a:r>
          </a:p>
          <a:p>
            <a:pPr>
              <a:buFont typeface="Wingdings" pitchFamily="2" charset="2"/>
              <a:buNone/>
            </a:pPr>
            <a:r>
              <a:rPr lang="en-US" smtClean="0"/>
              <a:t>Các keys: “temperature” (float), “status” (int), “health” (int),…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a:xfrm>
            <a:off x="762000" y="762000"/>
            <a:ext cx="7924800" cy="609600"/>
          </a:xfrm>
        </p:spPr>
        <p:txBody>
          <a:bodyPr/>
          <a:lstStyle/>
          <a:p>
            <a:pPr algn="r"/>
            <a:r>
              <a:rPr lang="en-US" sz="3200" smtClean="0"/>
              <a:t>Tình trạng Bộ nhớ - Capacity</a:t>
            </a:r>
          </a:p>
        </p:txBody>
      </p:sp>
      <p:sp>
        <p:nvSpPr>
          <p:cNvPr id="27651" name="Rectangle 3"/>
          <p:cNvSpPr>
            <a:spLocks noGrp="1" noChangeArrowheads="1"/>
          </p:cNvSpPr>
          <p:nvPr>
            <p:ph type="body" idx="1"/>
          </p:nvPr>
        </p:nvSpPr>
        <p:spPr/>
        <p:txBody>
          <a:bodyPr/>
          <a:lstStyle/>
          <a:p>
            <a:pPr>
              <a:lnSpc>
                <a:spcPct val="90000"/>
              </a:lnSpc>
              <a:buFont typeface="Wingdings" pitchFamily="2" charset="2"/>
              <a:buNone/>
            </a:pPr>
            <a:r>
              <a:rPr lang="en-US" sz="2400" b="1" smtClean="0"/>
              <a:t>long</a:t>
            </a:r>
            <a:r>
              <a:rPr lang="en-US" sz="2400" smtClean="0"/>
              <a:t> result = 0;</a:t>
            </a:r>
          </a:p>
          <a:p>
            <a:pPr>
              <a:lnSpc>
                <a:spcPct val="90000"/>
              </a:lnSpc>
              <a:buFont typeface="Wingdings" pitchFamily="2" charset="2"/>
              <a:buNone/>
            </a:pPr>
            <a:r>
              <a:rPr lang="en-US" sz="2400" smtClean="0"/>
              <a:t>ActivityManager am = (ActivityManager) 	getSystemService(</a:t>
            </a:r>
            <a:r>
              <a:rPr lang="en-US" sz="2400" i="1" smtClean="0"/>
              <a:t>ACTIVITY_SERVICE</a:t>
            </a:r>
            <a:r>
              <a:rPr lang="en-US" sz="2400" smtClean="0"/>
              <a:t>);</a:t>
            </a:r>
          </a:p>
          <a:p>
            <a:pPr>
              <a:lnSpc>
                <a:spcPct val="90000"/>
              </a:lnSpc>
              <a:buFont typeface="Wingdings" pitchFamily="2" charset="2"/>
              <a:buNone/>
            </a:pPr>
            <a:r>
              <a:rPr lang="en-US" sz="2400" smtClean="0"/>
              <a:t>MemoryInfo minfo = </a:t>
            </a:r>
            <a:r>
              <a:rPr lang="en-US" sz="2400" b="1" smtClean="0"/>
              <a:t>new</a:t>
            </a:r>
            <a:r>
              <a:rPr lang="en-US" sz="2400" smtClean="0"/>
              <a:t> 	ActivityManager.MemoryInfo();</a:t>
            </a:r>
          </a:p>
          <a:p>
            <a:pPr>
              <a:lnSpc>
                <a:spcPct val="90000"/>
              </a:lnSpc>
              <a:buFont typeface="Wingdings" pitchFamily="2" charset="2"/>
              <a:buNone/>
            </a:pPr>
            <a:r>
              <a:rPr lang="en-US" sz="2400" smtClean="0"/>
              <a:t>am.getMemoryInfo(minfo);</a:t>
            </a:r>
          </a:p>
          <a:p>
            <a:pPr>
              <a:lnSpc>
                <a:spcPct val="90000"/>
              </a:lnSpc>
              <a:buFont typeface="Wingdings" pitchFamily="2" charset="2"/>
              <a:buNone/>
            </a:pPr>
            <a:r>
              <a:rPr lang="en-US" sz="2400" b="1" smtClean="0"/>
              <a:t>if</a:t>
            </a:r>
            <a:r>
              <a:rPr lang="en-US" sz="2400" smtClean="0"/>
              <a:t> (minfo != </a:t>
            </a:r>
            <a:r>
              <a:rPr lang="en-US" sz="2400" b="1" smtClean="0"/>
              <a:t>null</a:t>
            </a:r>
            <a:r>
              <a:rPr lang="en-US" sz="2400" smtClean="0"/>
              <a:t>) {</a:t>
            </a:r>
          </a:p>
          <a:p>
            <a:pPr>
              <a:lnSpc>
                <a:spcPct val="90000"/>
              </a:lnSpc>
              <a:buFont typeface="Wingdings" pitchFamily="2" charset="2"/>
              <a:buNone/>
            </a:pPr>
            <a:r>
              <a:rPr lang="en-US" sz="2400" smtClean="0"/>
              <a:t>	result = minfo.availMem;</a:t>
            </a:r>
          </a:p>
          <a:p>
            <a:pPr>
              <a:lnSpc>
                <a:spcPct val="90000"/>
              </a:lnSpc>
              <a:buFont typeface="Wingdings" pitchFamily="2" charset="2"/>
              <a:buNone/>
            </a:pPr>
            <a:r>
              <a:rPr lang="en-US" sz="240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a:xfrm>
            <a:off x="762000" y="762000"/>
            <a:ext cx="7924800" cy="609600"/>
          </a:xfrm>
        </p:spPr>
        <p:txBody>
          <a:bodyPr/>
          <a:lstStyle/>
          <a:p>
            <a:pPr algn="r"/>
            <a:r>
              <a:rPr lang="en-US" sz="3200" smtClean="0"/>
              <a:t>Số MISDN (GSM SIM)</a:t>
            </a:r>
          </a:p>
        </p:txBody>
      </p:sp>
      <p:sp>
        <p:nvSpPr>
          <p:cNvPr id="28675" name="Rectangle 3"/>
          <p:cNvSpPr>
            <a:spLocks noGrp="1" noChangeArrowheads="1"/>
          </p:cNvSpPr>
          <p:nvPr>
            <p:ph type="body" idx="1"/>
          </p:nvPr>
        </p:nvSpPr>
        <p:spPr/>
        <p:txBody>
          <a:bodyPr/>
          <a:lstStyle/>
          <a:p>
            <a:r>
              <a:rPr lang="en-US" sz="2400" smtClean="0"/>
              <a:t>MSIDSN = Mobile Station International Subscriber Directory Number </a:t>
            </a:r>
          </a:p>
          <a:p>
            <a:r>
              <a:rPr lang="en-US" sz="2400" smtClean="0"/>
              <a:t>Yêu cầu: đăng ký permission: </a:t>
            </a:r>
          </a:p>
          <a:p>
            <a:pPr lvl="1"/>
            <a:r>
              <a:rPr lang="en-US" sz="2000" smtClean="0"/>
              <a:t>android.permission.READ_PHONE_STATE</a:t>
            </a:r>
          </a:p>
          <a:p>
            <a:pPr lvl="1">
              <a:buFontTx/>
              <a:buNone/>
            </a:pPr>
            <a:r>
              <a:rPr lang="en-US" sz="2000" smtClean="0"/>
              <a:t>Trong AndroidManifest file.</a:t>
            </a:r>
          </a:p>
          <a:p>
            <a:pPr>
              <a:buFont typeface="Wingdings" pitchFamily="2" charset="2"/>
              <a:buNone/>
            </a:pPr>
            <a:r>
              <a:rPr lang="en-US" sz="2400" smtClean="0"/>
              <a:t>TelephonyManager tm = (TelephonyManager) getSystemService(</a:t>
            </a:r>
            <a:r>
              <a:rPr lang="en-US" sz="2400" i="1" smtClean="0"/>
              <a:t>TELEPHONY_SERVICE</a:t>
            </a:r>
            <a:r>
              <a:rPr lang="en-US" sz="2400" smtClean="0"/>
              <a:t>);</a:t>
            </a:r>
          </a:p>
          <a:p>
            <a:pPr>
              <a:buFont typeface="Wingdings" pitchFamily="2" charset="2"/>
              <a:buNone/>
            </a:pPr>
            <a:r>
              <a:rPr lang="en-US" sz="2400" smtClean="0"/>
              <a:t>String sim = tm.getLine1Number();</a:t>
            </a:r>
          </a:p>
          <a:p>
            <a:pPr>
              <a:buFont typeface="Wingdings" pitchFamily="2" charset="2"/>
              <a:buNone/>
            </a:pPr>
            <a:r>
              <a:rPr lang="en-US" sz="2400" smtClean="0"/>
              <a:t>String imei = tm.getDeviceId();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a:xfrm>
            <a:off x="762000" y="762000"/>
            <a:ext cx="7924800" cy="685800"/>
          </a:xfrm>
        </p:spPr>
        <p:txBody>
          <a:bodyPr/>
          <a:lstStyle/>
          <a:p>
            <a:pPr algn="r"/>
            <a:r>
              <a:rPr lang="en-US" smtClean="0"/>
              <a:t>Thông số hệ thống</a:t>
            </a:r>
          </a:p>
        </p:txBody>
      </p:sp>
      <p:sp>
        <p:nvSpPr>
          <p:cNvPr id="29699" name="Rectangle 3"/>
          <p:cNvSpPr>
            <a:spLocks noGrp="1" noChangeArrowheads="1"/>
          </p:cNvSpPr>
          <p:nvPr>
            <p:ph type="body" idx="1"/>
          </p:nvPr>
        </p:nvSpPr>
        <p:spPr/>
        <p:txBody>
          <a:bodyPr/>
          <a:lstStyle/>
          <a:p>
            <a:r>
              <a:rPr lang="en-US" smtClean="0"/>
              <a:t>Tìm hiểu thêm trong lớp TelephonyManager để biết thêm các thông số khác</a:t>
            </a:r>
          </a:p>
          <a:p>
            <a:pPr>
              <a:buFont typeface="Wingdings" pitchFamily="2" charset="2"/>
              <a:buNone/>
            </a:pPr>
            <a:r>
              <a:rPr lang="en-US" smtClean="0">
                <a:hlinkClick r:id="rId2"/>
              </a:rPr>
              <a:t>http://developer.android.com/reference/android/telephony/TelephonyManager.html</a:t>
            </a:r>
            <a:endParaRPr lang="en-US" smtClean="0"/>
          </a:p>
          <a:p>
            <a:pPr>
              <a:buFont typeface="Wingdings" pitchFamily="2" charset="2"/>
              <a:buNone/>
            </a:pPr>
            <a:endParaRPr lang="en-US" smtClean="0"/>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2153</TotalTime>
  <Words>936</Words>
  <Application>Microsoft Office PowerPoint</Application>
  <PresentationFormat>On-screen Show (4:3)</PresentationFormat>
  <Paragraphs>155</Paragraphs>
  <Slides>19</Slides>
  <Notes>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Capsules</vt:lpstr>
      <vt:lpstr>Lập trình trên Android Phần 10– Device Information</vt:lpstr>
      <vt:lpstr>Nội dung</vt:lpstr>
      <vt:lpstr>Thông tin Hệ thống thiết bị Android</vt:lpstr>
      <vt:lpstr>Độ sáng màn hình - Brightness</vt:lpstr>
      <vt:lpstr>Tình trạng năng lượng – Battery level</vt:lpstr>
      <vt:lpstr>Tình trạng năng lượng – Battery level</vt:lpstr>
      <vt:lpstr>Tình trạng Bộ nhớ - Capacity</vt:lpstr>
      <vt:lpstr>Số MISDN (GSM SIM)</vt:lpstr>
      <vt:lpstr>Thông số hệ thống</vt:lpstr>
      <vt:lpstr>Dịch vụ Phone Call trên Android</vt:lpstr>
      <vt:lpstr>Dịch vụ Phone Call trên Android</vt:lpstr>
      <vt:lpstr>Dịch vụ SMS trên Android</vt:lpstr>
      <vt:lpstr>Gửi SMS Tin nhắn</vt:lpstr>
      <vt:lpstr>Gửi SMS Tin nhắn</vt:lpstr>
      <vt:lpstr>Gửi SMS Tin nhắn</vt:lpstr>
      <vt:lpstr>Nhận SMS Tin nhắn</vt:lpstr>
      <vt:lpstr>Nhận SMS Tin nhắn</vt:lpstr>
      <vt:lpstr>Nhận SMS Tin nhắn</vt:lpstr>
      <vt:lpstr>Hỏi/Đáp + Bài thực hành</vt:lpstr>
    </vt:vector>
  </TitlesOfParts>
  <Company>gcsvn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Những Ứng dụng Android sẽ làm thay đổi bạn như thế nào?</dc:title>
  <dc:creator>gcsadmin</dc:creator>
  <cp:lastModifiedBy>HP</cp:lastModifiedBy>
  <cp:revision>642</cp:revision>
  <dcterms:created xsi:type="dcterms:W3CDTF">2011-09-19T03:36:25Z</dcterms:created>
  <dcterms:modified xsi:type="dcterms:W3CDTF">2012-05-21T11:16:06Z</dcterms:modified>
</cp:coreProperties>
</file>