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1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5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759D6D-5727-4056-9990-2BFF69F19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06B2F0-36A4-40E5-A07E-37C8ABFBD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7A588-E48F-4D85-A516-790BAA78FE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3BB05D-E1D1-4898-BA68-C9F703BCDC17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D55D9D-63EC-4E4C-B232-CE011C3423FF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54D39-1BAE-4942-A33B-78FA513A46B1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C51F9-A06F-486D-A9CB-4CBA927EA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F3A27-A62F-4E27-9659-9F0BA8CABAC5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AEFF-AF6D-4DAE-BADC-39D0A0F27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09150-ACDA-46C8-A09C-A286187B4DD1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801E0-2455-42FA-9D8F-6B82FD199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3FB90-AA0C-4D1D-BFF9-3E92177788EC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D75D-9AC0-4EBB-9BB3-2769E677A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975A-610F-4451-A039-894319E576B9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3DC07-28EE-4068-AA7C-176AB068E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0920D-DAE2-4BA4-A302-B2A8186FCE0E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AD3FF-7B3B-4E06-BB40-F0E839A2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02F61-6CDD-4AB6-848F-47FBF6E09E95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BFA7C-0648-461E-831E-D6F74FA0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8DF09-C74C-4A70-A306-2539D5ED8D33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FBD26-270C-4B42-959D-78A256462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601D0-3F96-453E-9283-488DB4CCAA6F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762A-B80D-4481-A9B5-445F4CF7E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678B1-77A1-453A-A3EF-D39AE666528D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CE29-7FFE-4C84-BA6E-74309801D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83392C5-4DB9-4211-A411-775B466C89AF}" type="datetime1">
              <a:rPr lang="vi-VN"/>
              <a:pPr>
                <a:defRPr/>
              </a:pPr>
              <a:t>17/10/2011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0E3180B-0754-43F5-9DDE-3CC9C3CB6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preference/package-summar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33521BD-559F-4A68-8D4B-CE69E66FB2D6}" type="datetime1">
              <a:rPr lang="vi-VN" smtClean="0"/>
              <a:pPr/>
              <a:t>17/10/2011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441E92D7-7C6F-4851-998A-7C0F6821C67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4b – PreferenceActivity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http://t3hand.googlecode.com/svn/trunk/lessions/Android_Par04b_UI_PreferenceActivity.pptx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Truy cập đối tượng EditTextPreference trong mã nguồn từ tài nguyên XML: 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EditTextPreference</a:t>
            </a:r>
            <a:r>
              <a:rPr lang="en-US" sz="1800" smtClean="0"/>
              <a:t> mPrefEdit = (EditTextPreference) 			</a:t>
            </a:r>
            <a:r>
              <a:rPr lang="en-US" sz="1800" b="1" smtClean="0"/>
              <a:t>findPreference</a:t>
            </a:r>
            <a:r>
              <a:rPr lang="en-US" sz="1800" smtClean="0"/>
              <a:t>(“edittext_preference</a:t>
            </a:r>
            <a:r>
              <a:rPr lang="en-US" sz="2400" i="1" smtClean="0"/>
              <a:t>”</a:t>
            </a:r>
            <a:r>
              <a:rPr lang="en-US" sz="1800" smtClean="0"/>
              <a:t>);</a:t>
            </a:r>
          </a:p>
          <a:p>
            <a:r>
              <a:rPr lang="en-US" smtClean="0"/>
              <a:t>Truy xuất và cập nhật dữ liệu cho EditTextPreference</a:t>
            </a:r>
          </a:p>
          <a:p>
            <a:pPr lvl="1">
              <a:buFontTx/>
              <a:buNone/>
            </a:pPr>
            <a:r>
              <a:rPr lang="en-US" sz="1800" smtClean="0"/>
              <a:t>String value = mPrefEdit.</a:t>
            </a:r>
            <a:r>
              <a:rPr lang="en-US" sz="1800" b="1" smtClean="0"/>
              <a:t>getText</a:t>
            </a:r>
            <a:r>
              <a:rPr lang="en-US" sz="1800" smtClean="0"/>
              <a:t>();</a:t>
            </a:r>
          </a:p>
          <a:p>
            <a:pPr lvl="1">
              <a:buFontTx/>
              <a:buNone/>
            </a:pPr>
            <a:r>
              <a:rPr lang="en-US" sz="1800" smtClean="0"/>
              <a:t>mPrefEdit.</a:t>
            </a:r>
            <a:r>
              <a:rPr lang="en-US" sz="1800" b="1" smtClean="0"/>
              <a:t>setText</a:t>
            </a:r>
            <a:r>
              <a:rPr lang="en-US" sz="1800" smtClean="0"/>
              <a:t>(String newValue);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6096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90000"/>
              </a:lnSpc>
            </a:pPr>
            <a:r>
              <a:rPr lang="en-US" sz="3200" b="1">
                <a:solidFill>
                  <a:schemeClr val="tx2"/>
                </a:solidFill>
              </a:rPr>
              <a:t>EditTextPreference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ListPreference +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hlinkClick r:id="rId2"/>
              </a:rPr>
              <a:t>http://developer.android.com/reference/android/preference/package-summary.html</a:t>
            </a:r>
            <a:endParaRPr lang="en-US" smtClean="0"/>
          </a:p>
          <a:p>
            <a:pPr algn="ctr" eaLnBrk="1" hangingPunct="1">
              <a:buFont typeface="Wingdings" pitchFamily="2" charset="2"/>
              <a:buNone/>
            </a:pPr>
            <a:endParaRPr lang="en-US" smtClean="0"/>
          </a:p>
          <a:p>
            <a:endParaRPr lang="en-US" sz="4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800" smtClean="0"/>
              <a:t>Thao tác với Android XML Resource Editor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4953000" cy="3724275"/>
          </a:xfrm>
        </p:spPr>
        <p:txBody>
          <a:bodyPr/>
          <a:lstStyle/>
          <a:p>
            <a:r>
              <a:rPr lang="en-US" smtClean="0"/>
              <a:t>Từ Menu File -&gt; New.. -&gt; Others.. (Ctrl + N)</a:t>
            </a:r>
          </a:p>
          <a:p>
            <a:r>
              <a:rPr lang="en-US" smtClean="0"/>
              <a:t>Chọn loại tập tin “Android XML file” </a:t>
            </a:r>
          </a:p>
          <a:p>
            <a:r>
              <a:rPr lang="en-US" smtClean="0"/>
              <a:t>Chọn loại tài nguyên Preference</a:t>
            </a:r>
          </a:p>
          <a:p>
            <a:r>
              <a:rPr lang="en-US" smtClean="0"/>
              <a:t>Finish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752600"/>
            <a:ext cx="2971800" cy="447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800" smtClean="0"/>
              <a:t>Giao diện Android XML Resource Editor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7543800" cy="3182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C75350C-26D3-4327-A2BD-F105F3805C36}" type="datetime1">
              <a:rPr lang="vi-VN" smtClean="0"/>
              <a:pPr/>
              <a:t>17/10/2011</a:t>
            </a:fld>
            <a:endParaRPr lang="en-US" smtClean="0"/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1626BA-5DE2-4B62-B9A4-F96F06E02D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 + Bài thực hành</a:t>
            </a:r>
          </a:p>
        </p:txBody>
      </p:sp>
      <p:pic>
        <p:nvPicPr>
          <p:cNvPr id="35845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F0CA379-67DF-450A-B20B-B74848FF5A99}" type="datetime1">
              <a:rPr lang="vi-VN" smtClean="0"/>
              <a:pPr/>
              <a:t>17/10/2011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D0EF7-D03D-471C-8F87-8B38673FD50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Các đối tượng tạo giao diện cấu hình cho ứng dụng:</a:t>
            </a:r>
          </a:p>
          <a:p>
            <a:pPr eaLnBrk="1" hangingPunct="1"/>
            <a:r>
              <a:rPr lang="en-US" sz="2400" smtClean="0"/>
              <a:t>PreferenceActivity</a:t>
            </a:r>
          </a:p>
          <a:p>
            <a:pPr eaLnBrk="1" hangingPunct="1"/>
            <a:r>
              <a:rPr lang="en-US" sz="2400" smtClean="0"/>
              <a:t>Preference</a:t>
            </a:r>
          </a:p>
          <a:p>
            <a:pPr eaLnBrk="1" hangingPunct="1"/>
            <a:r>
              <a:rPr lang="en-US" sz="2400" smtClean="0"/>
              <a:t>CheckBoxPreference</a:t>
            </a:r>
          </a:p>
          <a:p>
            <a:pPr eaLnBrk="1" hangingPunct="1"/>
            <a:r>
              <a:rPr lang="en-US" sz="2400" smtClean="0"/>
              <a:t>EditTextPreference</a:t>
            </a:r>
          </a:p>
          <a:p>
            <a:pPr eaLnBrk="1" hangingPunct="1"/>
            <a:r>
              <a:rPr lang="en-US" sz="2400" smtClean="0"/>
              <a:t>ListPreference</a:t>
            </a:r>
          </a:p>
          <a:p>
            <a:pPr eaLnBrk="1" hangingPunct="1"/>
            <a:r>
              <a:rPr lang="en-US" sz="240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http://developer.android.com/reference/android/preference/package-summary.html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0"/>
            <a:ext cx="7924800" cy="639763"/>
          </a:xfrm>
        </p:spPr>
        <p:txBody>
          <a:bodyPr anchor="ctr"/>
          <a:lstStyle/>
          <a:p>
            <a:pPr algn="r"/>
            <a:r>
              <a:rPr lang="en-US" sz="3200" smtClean="0"/>
              <a:t>PreferenceActivity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/>
            <a:r>
              <a:rPr lang="en-US" sz="2000" smtClean="0"/>
              <a:t>Là lớp cơ sở kế thừa trực tiếp từ “ListActivity”, cho phép thể hiện danh sách các đối tượng giao diện cấu hình đơn giản cho người lập trình. </a:t>
            </a:r>
          </a:p>
          <a:p>
            <a:pPr marL="457200" indent="-457200"/>
            <a:r>
              <a:rPr lang="en-US" sz="2000" smtClean="0"/>
              <a:t>Tạo giao diện PreferenceAcitivity bằng mã Java hoặc XML.</a:t>
            </a:r>
          </a:p>
          <a:p>
            <a:pPr marL="457200" indent="-457200"/>
            <a:r>
              <a:rPr lang="en-US" sz="2000" smtClean="0"/>
              <a:t>Thực hiện truy xuất tài nguyên XML cho PreferenceActivity trong mã nguồn: </a:t>
            </a:r>
          </a:p>
          <a:p>
            <a:pPr lvl="2">
              <a:buFont typeface="Wingdings" pitchFamily="2" charset="2"/>
              <a:buNone/>
            </a:pPr>
            <a:r>
              <a:rPr lang="en-US" sz="1600" b="1" smtClean="0"/>
              <a:t>public</a:t>
            </a:r>
            <a:r>
              <a:rPr lang="en-US" sz="1600" smtClean="0"/>
              <a:t> </a:t>
            </a:r>
            <a:r>
              <a:rPr lang="en-US" sz="1600" b="1" smtClean="0"/>
              <a:t>class</a:t>
            </a:r>
            <a:r>
              <a:rPr lang="en-US" sz="1600" smtClean="0"/>
              <a:t> MySettingActivity </a:t>
            </a:r>
            <a:r>
              <a:rPr lang="en-US" sz="1600" b="1" smtClean="0"/>
              <a:t>extends</a:t>
            </a:r>
            <a:r>
              <a:rPr lang="en-US" sz="1600" smtClean="0"/>
              <a:t> PreferenceActivity {</a:t>
            </a:r>
          </a:p>
          <a:p>
            <a:pPr lvl="3">
              <a:buFontTx/>
              <a:buNone/>
            </a:pPr>
            <a:r>
              <a:rPr lang="en-US" sz="1200" smtClean="0"/>
              <a:t>@Override</a:t>
            </a:r>
          </a:p>
          <a:p>
            <a:pPr lvl="3">
              <a:buFontTx/>
              <a:buNone/>
            </a:pPr>
            <a:r>
              <a:rPr lang="en-US" sz="1200" b="1" smtClean="0"/>
              <a:t>protected</a:t>
            </a:r>
            <a:r>
              <a:rPr lang="en-US" sz="1200" smtClean="0"/>
              <a:t> </a:t>
            </a:r>
            <a:r>
              <a:rPr lang="en-US" sz="1200" b="1" smtClean="0"/>
              <a:t>void</a:t>
            </a:r>
            <a:r>
              <a:rPr lang="en-US" sz="1200" smtClean="0"/>
              <a:t> </a:t>
            </a:r>
            <a:r>
              <a:rPr lang="en-US" sz="1200" b="1" smtClean="0"/>
              <a:t>onCreate</a:t>
            </a:r>
            <a:r>
              <a:rPr lang="en-US" sz="1200" smtClean="0"/>
              <a:t>(Bundle savedInstanceState) {</a:t>
            </a:r>
          </a:p>
          <a:p>
            <a:pPr lvl="4">
              <a:buFont typeface="Wingdings" pitchFamily="2" charset="2"/>
              <a:buNone/>
            </a:pPr>
            <a:r>
              <a:rPr lang="en-US" sz="1200" b="1" smtClean="0"/>
              <a:t>super</a:t>
            </a:r>
            <a:r>
              <a:rPr lang="en-US" sz="1200" smtClean="0"/>
              <a:t>.onCreate(savedInstanceState);</a:t>
            </a:r>
          </a:p>
          <a:p>
            <a:pPr lvl="4">
              <a:buFont typeface="Wingdings" pitchFamily="2" charset="2"/>
              <a:buNone/>
            </a:pPr>
            <a:r>
              <a:rPr lang="en-US" sz="1200" smtClean="0"/>
              <a:t>addPreferencesFromResource(</a:t>
            </a:r>
            <a:r>
              <a:rPr lang="en-US" sz="1200" u="sng" smtClean="0"/>
              <a:t>R</a:t>
            </a:r>
            <a:r>
              <a:rPr lang="en-US" sz="1200" smtClean="0"/>
              <a:t>.xml.setting_layout);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	     }</a:t>
            </a:r>
          </a:p>
          <a:p>
            <a:pPr lvl="2"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Cấu trúc định nghĩa tài nguyên Preference trong XML: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&lt;PreferenceScreen  xmlns:android=</a:t>
            </a:r>
            <a:r>
              <a:rPr lang="en-US" sz="1400" i="1" smtClean="0"/>
              <a:t>"http://schemas.android.com/apk/res/android"</a:t>
            </a:r>
            <a:r>
              <a:rPr lang="en-US" sz="1400" smtClean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  &lt;Preference android:key=</a:t>
            </a:r>
            <a:r>
              <a:rPr lang="en-US" sz="1400" i="1" smtClean="0"/>
              <a:t>"key_pref_instruction"</a:t>
            </a:r>
            <a:r>
              <a:rPr lang="en-US" sz="1400" smtClean="0"/>
              <a:t> 	android:title=</a:t>
            </a:r>
            <a:r>
              <a:rPr lang="en-US" sz="1400" i="1" smtClean="0"/>
              <a:t>"@string/pref_instruction_item"</a:t>
            </a:r>
            <a:r>
              <a:rPr lang="en-US" sz="1400" smtClean="0"/>
              <a:t> 	android:summary=</a:t>
            </a:r>
            <a:r>
              <a:rPr lang="en-US" sz="1400" i="1" smtClean="0"/>
              <a:t>"@string/pref_instruction_sum"</a:t>
            </a:r>
            <a:r>
              <a:rPr lang="en-US" sz="1400" smtClean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	&lt;/Preference&gt;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	&lt;Preference android:title=</a:t>
            </a:r>
            <a:r>
              <a:rPr lang="en-US" sz="1400" i="1" smtClean="0"/>
              <a:t>"@string/pref_switch_IME"</a:t>
            </a:r>
            <a:r>
              <a:rPr lang="en-US" sz="1400" smtClean="0"/>
              <a:t> 	android:summary=</a:t>
            </a:r>
            <a:r>
              <a:rPr lang="en-US" sz="1400" i="1" smtClean="0"/>
              <a:t>"@string/pref_switch_IME_sum"</a:t>
            </a:r>
            <a:r>
              <a:rPr lang="en-US" sz="1400" smtClean="0"/>
              <a:t> 	android:key=</a:t>
            </a:r>
            <a:r>
              <a:rPr lang="en-US" sz="1400" i="1" smtClean="0"/>
              <a:t>"key_pref_switch_IME"</a:t>
            </a:r>
            <a:r>
              <a:rPr lang="en-US" sz="1400" smtClean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	&lt;/Preference&gt;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	&lt;CheckBoxPreference android:key=</a:t>
            </a:r>
            <a:r>
              <a:rPr lang="en-US" sz="1400" i="1" smtClean="0"/>
              <a:t>"key_pref_vibrate_on"</a:t>
            </a:r>
            <a:r>
              <a:rPr lang="en-US" sz="1400" smtClean="0"/>
              <a:t> 	android:summaryOff=</a:t>
            </a:r>
            <a:r>
              <a:rPr lang="en-US" sz="1400" i="1" smtClean="0"/>
              <a:t>"@string/pref_vibrate_off_sum"</a:t>
            </a:r>
            <a:r>
              <a:rPr lang="en-US" sz="1400" smtClean="0"/>
              <a:t> 	android:summaryOn=</a:t>
            </a:r>
            <a:r>
              <a:rPr lang="en-US" sz="1400" i="1" smtClean="0"/>
              <a:t>"@string/pref_vibrate_on_sum"</a:t>
            </a:r>
            <a:r>
              <a:rPr lang="en-US" sz="1400" smtClean="0"/>
              <a:t> 	android:title=</a:t>
            </a:r>
            <a:r>
              <a:rPr lang="en-US" sz="1400" i="1" smtClean="0"/>
              <a:t>"@string/pref_vibrate_on"</a:t>
            </a:r>
            <a:r>
              <a:rPr lang="en-US" sz="1400" smtClean="0"/>
              <a:t> 	android:summary=</a:t>
            </a:r>
            <a:r>
              <a:rPr lang="en-US" sz="1400" i="1" smtClean="0"/>
              <a:t>"@string/pref_vibrate_on_sum"</a:t>
            </a:r>
            <a:r>
              <a:rPr lang="en-US" sz="1400" smtClean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	&lt;/CheckBoxPreference&gt;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&lt;/PreferenceScreen&gt;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Có thể dùng “Android XML Resource Editor” để thiết kế giao diện PreferenceActivity.</a:t>
            </a:r>
          </a:p>
        </p:txBody>
      </p:sp>
      <p:sp>
        <p:nvSpPr>
          <p:cNvPr id="20482" name="Title 1"/>
          <p:cNvSpPr>
            <a:spLocks/>
          </p:cNvSpPr>
          <p:nvPr/>
        </p:nvSpPr>
        <p:spPr bwMode="auto">
          <a:xfrm>
            <a:off x="762000" y="762000"/>
            <a:ext cx="7924800" cy="639763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eaLnBrk="0" hangingPunct="0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</a:rPr>
              <a:t>PreferenceActivity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PreferenceActivity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Bắt sự kiện trên các item của PreferenceAcitivy:</a:t>
            </a:r>
          </a:p>
          <a:p>
            <a:pPr lvl="1">
              <a:buFontTx/>
              <a:buNone/>
            </a:pPr>
            <a:r>
              <a:rPr lang="en-US" sz="2000" b="1" smtClean="0"/>
              <a:t>public</a:t>
            </a:r>
            <a:r>
              <a:rPr lang="en-US" sz="2000" smtClean="0"/>
              <a:t> </a:t>
            </a:r>
            <a:r>
              <a:rPr lang="en-US" sz="2000" b="1" smtClean="0"/>
              <a:t>boolean</a:t>
            </a:r>
            <a:r>
              <a:rPr lang="en-US" sz="2000" smtClean="0"/>
              <a:t> </a:t>
            </a:r>
            <a:r>
              <a:rPr lang="en-US" sz="2000" b="1" smtClean="0"/>
              <a:t>onPreferenceTreeClick</a:t>
            </a:r>
            <a:r>
              <a:rPr lang="en-US" sz="2000" smtClean="0"/>
              <a:t>(</a:t>
            </a:r>
          </a:p>
          <a:p>
            <a:pPr lvl="1">
              <a:buFontTx/>
              <a:buNone/>
            </a:pPr>
            <a:r>
              <a:rPr lang="en-US" sz="2000" smtClean="0"/>
              <a:t>			PreferenceScreen preferenceScreen,</a:t>
            </a:r>
          </a:p>
          <a:p>
            <a:pPr lvl="1">
              <a:buFontTx/>
              <a:buNone/>
            </a:pPr>
            <a:r>
              <a:rPr lang="en-US" sz="2000" smtClean="0"/>
              <a:t>			Preference preference) {</a:t>
            </a:r>
          </a:p>
          <a:p>
            <a:pPr lvl="2">
              <a:buFont typeface="Wingdings" pitchFamily="2" charset="2"/>
              <a:buNone/>
            </a:pPr>
            <a:r>
              <a:rPr lang="en-US" sz="1800" b="1" smtClean="0"/>
              <a:t>//xử lý trên các đối tượng Preference.</a:t>
            </a:r>
          </a:p>
          <a:p>
            <a:pPr lvl="2">
              <a:buFont typeface="Wingdings" pitchFamily="2" charset="2"/>
              <a:buNone/>
            </a:pPr>
            <a:r>
              <a:rPr lang="en-US" sz="1800" b="1" smtClean="0"/>
              <a:t>return</a:t>
            </a:r>
            <a:r>
              <a:rPr lang="en-US" sz="1800" smtClean="0"/>
              <a:t> </a:t>
            </a:r>
            <a:r>
              <a:rPr lang="en-US" sz="1800" b="1" smtClean="0"/>
              <a:t>super</a:t>
            </a:r>
            <a:r>
              <a:rPr lang="en-US" sz="1800" smtClean="0"/>
              <a:t>.onPreferenceTreeClick(preferenceScreen, preference);</a:t>
            </a:r>
          </a:p>
          <a:p>
            <a:pPr lvl="1">
              <a:buFontTx/>
              <a:buNone/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Preference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Là đối tượng giao diện cơ bản trong PreferenceActivity </a:t>
            </a:r>
          </a:p>
          <a:p>
            <a:pPr>
              <a:lnSpc>
                <a:spcPct val="90000"/>
              </a:lnSpc>
            </a:pPr>
            <a:r>
              <a:rPr lang="en-US" smtClean="0"/>
              <a:t>Cấu trúc XML: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/>
              <a:t>&lt;Preference android:key=</a:t>
            </a:r>
            <a:r>
              <a:rPr lang="en-US" sz="1600" i="1" smtClean="0"/>
              <a:t>“key_pref_instruction"</a:t>
            </a:r>
            <a:r>
              <a:rPr lang="en-US" sz="1600" smtClean="0"/>
              <a:t> 	android:title=</a:t>
            </a:r>
            <a:r>
              <a:rPr lang="en-US" sz="1600" i="1" smtClean="0"/>
              <a:t>"@string/pref_instruction_item"</a:t>
            </a:r>
            <a:r>
              <a:rPr lang="en-US" sz="1600" smtClean="0"/>
              <a:t> 	android:summary=</a:t>
            </a:r>
            <a:r>
              <a:rPr lang="en-US" sz="1600" i="1" smtClean="0"/>
              <a:t>"@string/pref_instruction_sum"</a:t>
            </a:r>
            <a:r>
              <a:rPr lang="en-US" sz="1600" smtClean="0"/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/>
              <a:t>&lt;/Preference&gt;</a:t>
            </a:r>
          </a:p>
          <a:p>
            <a:pPr>
              <a:lnSpc>
                <a:spcPct val="90000"/>
              </a:lnSpc>
            </a:pPr>
            <a:r>
              <a:rPr lang="en-US" smtClean="0"/>
              <a:t>Truy xuất đối tượng Preference trong mã nguồn: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Preference</a:t>
            </a:r>
            <a:r>
              <a:rPr lang="en-US" smtClean="0"/>
              <a:t> </a:t>
            </a:r>
            <a:r>
              <a:rPr lang="en-US" sz="1600" i="1" smtClean="0"/>
              <a:t>mPrefInstruction =  </a:t>
            </a:r>
            <a:r>
              <a:rPr lang="en-US" sz="1600" b="1" i="1" smtClean="0"/>
              <a:t>findPreference</a:t>
            </a:r>
            <a:r>
              <a:rPr lang="en-US" sz="1600" i="1" smtClean="0"/>
              <a:t>(“key_pref_instruction”);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600" i="1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315277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762000"/>
          </a:xfrm>
        </p:spPr>
        <p:txBody>
          <a:bodyPr/>
          <a:lstStyle/>
          <a:p>
            <a:pPr algn="r"/>
            <a:r>
              <a:rPr lang="en-US" smtClean="0"/>
              <a:t>CheckBoxPreference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Là lớp giao diện hiển thị trong PreferenceActivity kết hợp với CheckBox.</a:t>
            </a:r>
          </a:p>
          <a:p>
            <a:pPr>
              <a:lnSpc>
                <a:spcPct val="90000"/>
              </a:lnSpc>
            </a:pPr>
            <a:r>
              <a:rPr lang="en-US" smtClean="0"/>
              <a:t>Cho phép lưu trữ/truy xuất các thuộc tính cấu hình có trạng thái boolean.</a:t>
            </a:r>
          </a:p>
          <a:p>
            <a:pPr>
              <a:lnSpc>
                <a:spcPct val="90000"/>
              </a:lnSpc>
            </a:pPr>
            <a:r>
              <a:rPr lang="en-US" smtClean="0"/>
              <a:t>Cấu trúc định nghĩa XML: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/>
              <a:t>&lt;CheckBoxPreference android:key=</a:t>
            </a:r>
            <a:r>
              <a:rPr lang="en-US" sz="1600" i="1" smtClean="0"/>
              <a:t>"key_pref_vibrate_on"</a:t>
            </a:r>
            <a:r>
              <a:rPr lang="en-US" sz="1600" smtClean="0"/>
              <a:t> 	android:summaryOff=</a:t>
            </a:r>
            <a:r>
              <a:rPr lang="en-US" sz="1600" i="1" smtClean="0"/>
              <a:t>"@string/pref_vibrate_off_sum"</a:t>
            </a:r>
            <a:r>
              <a:rPr lang="en-US" sz="1600" smtClean="0"/>
              <a:t> 	android:summaryOn=</a:t>
            </a:r>
            <a:r>
              <a:rPr lang="en-US" sz="1600" i="1" smtClean="0"/>
              <a:t>"@string/pref_vibrate_on_sum"</a:t>
            </a:r>
            <a:r>
              <a:rPr lang="en-US" sz="1600" smtClean="0"/>
              <a:t> 	android:title=</a:t>
            </a:r>
            <a:r>
              <a:rPr lang="en-US" sz="1600" i="1" smtClean="0"/>
              <a:t>"@string/pref_vibrate_on"</a:t>
            </a:r>
            <a:r>
              <a:rPr lang="en-US" sz="1600" smtClean="0"/>
              <a:t> 	android:summary=</a:t>
            </a:r>
            <a:r>
              <a:rPr lang="en-US" sz="1600" i="1" smtClean="0"/>
              <a:t>"@string/pref_vibrate_on_sum"</a:t>
            </a:r>
            <a:r>
              <a:rPr lang="en-US" sz="1600" smtClean="0"/>
              <a:t>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/>
              <a:t>	&lt;/CheckBoxPreference&gt;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3152775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CheckBoxPreference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Truy xuất đối tượng trong mã nguồn: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1600" b="1" smtClean="0"/>
              <a:t>CheckBoxPreference</a:t>
            </a:r>
            <a:r>
              <a:rPr lang="en-US" sz="1600" smtClean="0"/>
              <a:t> mPrefVibrateOn = (CheckBoxPreference) 		</a:t>
            </a:r>
            <a:r>
              <a:rPr lang="en-US" sz="1600" b="1" smtClean="0"/>
              <a:t>findPreference</a:t>
            </a:r>
            <a:r>
              <a:rPr lang="en-US" sz="1600" smtClean="0"/>
              <a:t>(“</a:t>
            </a:r>
            <a:r>
              <a:rPr lang="en-US" sz="1600" i="1" smtClean="0"/>
              <a:t>key_pref_vibrate_on</a:t>
            </a:r>
            <a:r>
              <a:rPr lang="en-US" sz="2000" i="1" smtClean="0"/>
              <a:t>”</a:t>
            </a:r>
            <a:r>
              <a:rPr lang="en-US" sz="1600" smtClean="0"/>
              <a:t>);</a:t>
            </a:r>
          </a:p>
          <a:p>
            <a:r>
              <a:rPr lang="en-US" smtClean="0"/>
              <a:t>Truy xuất giá trị thuộc tính trong mã nguồn: </a:t>
            </a:r>
          </a:p>
          <a:p>
            <a:pPr>
              <a:buFont typeface="Wingdings" pitchFamily="2" charset="2"/>
              <a:buNone/>
            </a:pPr>
            <a:r>
              <a:rPr lang="en-US" sz="1600" smtClean="0"/>
              <a:t>		</a:t>
            </a:r>
            <a:r>
              <a:rPr lang="en-US" sz="1600" b="1" smtClean="0"/>
              <a:t>getShareBoolean</a:t>
            </a:r>
            <a:r>
              <a:rPr lang="en-US" sz="1600" smtClean="0"/>
              <a:t>(“</a:t>
            </a:r>
            <a:r>
              <a:rPr lang="en-US" sz="1600" i="1" smtClean="0"/>
              <a:t>key_pref_vibrate_on</a:t>
            </a:r>
            <a:r>
              <a:rPr lang="en-US" sz="2000" i="1" smtClean="0"/>
              <a:t>”</a:t>
            </a:r>
            <a:r>
              <a:rPr lang="en-US" sz="1600" smtClean="0"/>
              <a:t>, false);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EditTextPreference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4572000" cy="372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Là đối tượng kế thừa từ DialogPreference, cho phép người dùng nhập một chuỗi giá trị.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Cấu trúc thẻ XML: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smtClean="0"/>
              <a:t>&lt;EditTextPreference</a:t>
            </a:r>
            <a:r>
              <a:rPr lang="en-US" sz="1800" smtClean="0"/>
              <a:t>                android:key="edittext_preference"                android:title="@string/title_edittext_preference"                android:summary="@string/summary_edittext_preference"                android:dialogTitle="@string/dialog_title_edittext_preference" </a:t>
            </a:r>
            <a:r>
              <a:rPr lang="en-US" sz="1800" b="1" smtClean="0"/>
              <a:t>/&gt;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362200"/>
            <a:ext cx="3162300" cy="723900"/>
          </a:xfrm>
          <a:prstGeom prst="rect">
            <a:avLst/>
          </a:prstGeom>
          <a:noFill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352800"/>
            <a:ext cx="3133725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1336</TotalTime>
  <Words>417</Words>
  <Application>Microsoft Office PowerPoint</Application>
  <PresentationFormat>On-screen Show (4:3)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Times New Roman</vt:lpstr>
      <vt:lpstr>Calibri</vt:lpstr>
      <vt:lpstr>Capsules</vt:lpstr>
      <vt:lpstr>Capsules</vt:lpstr>
      <vt:lpstr>Lập trình trên Android Phần 4b – PreferenceActivity</vt:lpstr>
      <vt:lpstr>Nội dung</vt:lpstr>
      <vt:lpstr>PreferenceActivity</vt:lpstr>
      <vt:lpstr>Slide 4</vt:lpstr>
      <vt:lpstr>PreferenceActivity</vt:lpstr>
      <vt:lpstr>Preference</vt:lpstr>
      <vt:lpstr>CheckBoxPreference</vt:lpstr>
      <vt:lpstr>CheckBoxPreference</vt:lpstr>
      <vt:lpstr>EditTextPreference</vt:lpstr>
      <vt:lpstr>Slide 10</vt:lpstr>
      <vt:lpstr>ListPreference +</vt:lpstr>
      <vt:lpstr>Thao tác với Android XML Resource Editor</vt:lpstr>
      <vt:lpstr>Giao diện Android XML Resource Editor</vt:lpstr>
      <vt:lpstr>Hỏi/Đáp + Bài thực hành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484</cp:revision>
  <dcterms:created xsi:type="dcterms:W3CDTF">2011-09-19T03:36:25Z</dcterms:created>
  <dcterms:modified xsi:type="dcterms:W3CDTF">2011-10-17T10:04:01Z</dcterms:modified>
</cp:coreProperties>
</file>