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0E529-C1CC-4758-88AE-5BA40120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D70A89-62A9-4D94-B215-67E21CB6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ECCAE-CFA2-4587-B597-2E3F77EC99E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E607BA-19F9-4EF6-9253-FB231EB9C7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74D7C-92B7-4A5D-8883-04ABF476D65D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EC29-8E59-41C6-AEAD-A227A68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B7B9-9639-46C5-AD4C-6669343E5988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EEF54-F071-4104-BB59-34DD8343E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DA05-886F-4BEB-8934-0E21CCB7EEA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CA80-D256-40E5-B64B-EBBE7573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F30A0-34DF-4A39-875A-2B882BA1556C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1B70-A6BF-44A4-A996-F2D9A7C5E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84C-9A6A-4405-83B6-3E8EE3AA612E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CED-B88E-4B42-B83D-0CAF5774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A127-358B-4DCC-B0B1-0D80628F53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109DF-8E36-4572-9A03-A689AF21D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1A78-6AEC-4E69-A2DD-E0E6894597DA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CE505-39C0-41FC-81CB-73AE0483A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08CA-CAD1-462B-BB80-C1686ACB4B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12A03-21E2-4D41-BF44-ACFDB1A0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2A07A-169F-46B9-9482-EF43B5B75B5F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3228-C3E6-48B4-8C4A-D4B468AAD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2433-CD95-46D0-B4C5-A5C18C2B4F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F659-D6AB-4E85-AA30-4D7BBCCD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0BF089-7D99-4E58-A133-D64A4089B89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63F348-EF60-4774-8890-C366F3641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368DD3-C237-4BDF-ACBD-669C154ED0C6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288C9945-CE4A-45E2-9AD9-EF85127994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11 – OpenGL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http://t3hand.googlecode.com/svn/trunk/lessions/Android_Par11_Android3DProgramming.pptx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BA8F73-FBB5-46FB-B0DC-AA581CF7CB28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E58BC-F912-4325-873A-6E31A69545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2150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1252</TotalTime>
  <Words>50</Words>
  <Application>Microsoft Office PowerPoint</Application>
  <PresentationFormat>On-screen Show (4:3)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Times New Roman</vt:lpstr>
      <vt:lpstr>Capsules</vt:lpstr>
      <vt:lpstr>Capsules</vt:lpstr>
      <vt:lpstr>Lập trình trên Android Phần 11 – OpenGL</vt:lpstr>
      <vt:lpstr>Nội dung</vt:lpstr>
      <vt:lpstr>Slide 3</vt:lpstr>
      <vt:lpstr>Slide 4</vt:lpstr>
      <vt:lpstr>Slide 5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451</cp:revision>
  <dcterms:created xsi:type="dcterms:W3CDTF">2011-09-19T03:36:25Z</dcterms:created>
  <dcterms:modified xsi:type="dcterms:W3CDTF">2011-11-14T03:45:18Z</dcterms:modified>
</cp:coreProperties>
</file>