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3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22EE6C-15BC-49DB-A499-B36646F1A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86E905-76A8-4C0B-BF07-2653FEB3B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7838B-46FC-4EDA-B22D-3D23CB13EB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0A7F19-2832-43A9-A339-62304EAFA370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D36AA-82FB-45C6-BB26-B978EB82FA4B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5F2EA-4E25-4758-9514-15C3CD2D9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19069-20C7-44A0-B393-A68FC57CA5A5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4AEFE-67D5-4F99-9C43-9653E7FAF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8DD47-1DD0-44A3-A216-8C6B2CDBFFC9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4B707-F27F-46D8-B15E-AB276D265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F15C2-85AB-4DBD-A1DA-66FE1EDBC726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AA21B-F74C-49C6-8AE3-20C4AEC22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D12E-98E8-4FBB-8A00-75F6213A1945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A726-851C-45A8-B221-F8B83B6D1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BF6BA-F6F6-4176-A6B4-FF10DAEF4A93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8825-4A94-4AAA-B69D-56ED720B9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44E21-1DD6-4E17-98FF-5B32CC593624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5E5B5-CB3E-4642-9E70-7D4CF5CB3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A2745-2953-42B7-9FED-1387E8B2AF9A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E79ED-48BB-47E7-B0D4-E0E016381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95208-8C7D-4372-9973-B2F7196FB9E1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3E5C2-9AD8-45FE-B7A8-41390081A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88A60-7381-4905-8CD5-3263DDE326B3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12D5A-2D81-44C1-8E30-4C99DB8EE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35F112-4354-4E15-B6C3-85BAA401309A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2995CA-75F9-485D-A00F-5735F681D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ygwin.com/" TargetMode="External"/><Relationship Id="rId2" Type="http://schemas.openxmlformats.org/officeDocument/2006/relationships/hyperlink" Target="http://developer.android.com/sdk/ndk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B5F30E2-33AC-4FE7-9327-830B456F8E3B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B748D26D-7A5B-4901-871F-F76B48FF900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12 – Native Development Kit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http://t3hand.googlecode.com/svn/trunk/lessions/Android_Par12_AndroidNDK.pptx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204E650-F5DB-47FB-BE4E-42BAFE5EE10C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A5C0A7-A414-4637-8067-45F50DD74E55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F8AD35F-D422-4D7D-AB9F-2AD05B326D3A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9723F2-94EC-4C18-B0EC-F60ED3C550A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25605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D82F71B-7B4D-48C4-B64D-5576A210B158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678AFA-653E-448D-A325-A69F07EEB91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Nội dung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NDK là gì?</a:t>
            </a:r>
          </a:p>
          <a:p>
            <a:pPr eaLnBrk="1" hangingPunct="1"/>
            <a:r>
              <a:rPr lang="en-US" smtClean="0"/>
              <a:t>Khi nào cần NDK.</a:t>
            </a:r>
          </a:p>
          <a:p>
            <a:pPr eaLnBrk="1" hangingPunct="1"/>
            <a:r>
              <a:rPr lang="en-US" smtClean="0"/>
              <a:t>Những giới hạn hiện tại.</a:t>
            </a:r>
          </a:p>
          <a:p>
            <a:pPr eaLnBrk="1" hangingPunct="1"/>
            <a:r>
              <a:rPr lang="en-US" smtClean="0"/>
              <a:t>Cần những công cụ gì để bắt đầu?</a:t>
            </a:r>
          </a:p>
          <a:p>
            <a:pPr eaLnBrk="1" hangingPunct="1"/>
            <a:r>
              <a:rPr lang="en-US" smtClean="0"/>
              <a:t>Tạo một thư viện Android native đơn giản.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mtClean="0"/>
              <a:t>NDK là gì?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Native Development Kit (NDK) là bộ công cụ phát triển các gói/thành phần thư viện bằng ngôn ngữ C/C++ và tích hợp cho ứng dụng Android.</a:t>
            </a:r>
          </a:p>
          <a:p>
            <a:r>
              <a:rPr lang="en-US" sz="2400" smtClean="0"/>
              <a:t>NDK cung cấp: </a:t>
            </a:r>
          </a:p>
          <a:p>
            <a:pPr lvl="1"/>
            <a:r>
              <a:rPr lang="en-US" sz="2000" smtClean="0"/>
              <a:t>Bộ công cụ và các tập tin thực thi việc xây dựng các gói thư viện từ mã nguồn C/C++.</a:t>
            </a:r>
          </a:p>
          <a:p>
            <a:pPr lvl="1"/>
            <a:r>
              <a:rPr lang="en-US" sz="2000" smtClean="0"/>
              <a:t>Cho phép tích hợp 1 hoặc nhiều thành phần thư viện vào trong gói ứng dụng Android (.apk)</a:t>
            </a:r>
          </a:p>
          <a:p>
            <a:pPr lvl="1"/>
            <a:r>
              <a:rPr lang="en-US" sz="2000" smtClean="0"/>
              <a:t>Các bộ tập tin .h, tài liệu hướng dẫn và mã nguồn mẫu hỗ trợ cho người lập trình.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147E24-A541-4CD8-9249-C83E66CD0C53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2E5D2-5F62-4EDC-9BA4-E1C0A37FEE8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mtClean="0"/>
              <a:t>NDK là gì?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Hiện tại, NDK hỗ trợ các loại bộ xử lý: </a:t>
            </a:r>
          </a:p>
          <a:p>
            <a:pPr lvl="1"/>
            <a:r>
              <a:rPr lang="en-US" sz="2000" smtClean="0"/>
              <a:t>ARMv5TE (including Thumb-1 instructions)</a:t>
            </a:r>
          </a:p>
          <a:p>
            <a:pPr lvl="1"/>
            <a:r>
              <a:rPr lang="en-US" sz="2000" smtClean="0"/>
              <a:t>ARMv7-A (including Thumb-2 and VFPv3-D16 instructions, with optional support for NEON/VFPv3-D32 instructions)</a:t>
            </a:r>
          </a:p>
          <a:p>
            <a:pPr lvl="1"/>
            <a:r>
              <a:rPr lang="en-US" sz="2000" smtClean="0"/>
              <a:t>x86 instructions (see CPU-ARCH-ABIS.HTML for more information)</a:t>
            </a:r>
          </a:p>
          <a:p>
            <a:r>
              <a:rPr lang="en-US" sz="2400" smtClean="0"/>
              <a:t>NDK hỗ trợ cố định .h cho các thư viện như:</a:t>
            </a:r>
          </a:p>
          <a:p>
            <a:pPr lvl="1"/>
            <a:r>
              <a:rPr lang="en-US" sz="2000" smtClean="0"/>
              <a:t>libc (the C library), libm (the Math library).</a:t>
            </a:r>
          </a:p>
          <a:p>
            <a:pPr lvl="1"/>
            <a:r>
              <a:rPr lang="en-US" sz="2000" smtClean="0"/>
              <a:t>OpenGL ES (3D graphics library).</a:t>
            </a:r>
          </a:p>
          <a:p>
            <a:pPr lvl="1"/>
            <a:r>
              <a:rPr lang="en-US" sz="2000" smtClean="0"/>
              <a:t>The JNI interface, and other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40AB1E4-2E80-4654-80D0-5DA944A94E5A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1E6158-C144-428E-B898-FBB772D9AE3D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mtClean="0"/>
              <a:t>Khi nào cần NDK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trường hợp dùng NDK: </a:t>
            </a:r>
          </a:p>
          <a:p>
            <a:pPr lvl="1"/>
            <a:r>
              <a:rPr lang="en-US" smtClean="0"/>
              <a:t>Xử lý đồ họa cấp cao (OpenGL)</a:t>
            </a:r>
          </a:p>
          <a:p>
            <a:pPr lvl="1"/>
            <a:r>
              <a:rPr lang="en-US" smtClean="0"/>
              <a:t>Áp dụng các thuật toán tính toán cấp cao nhằm cải thiện tốc độ xử lý cho ứng dụng.</a:t>
            </a:r>
          </a:p>
          <a:p>
            <a:pPr lvl="1"/>
            <a:r>
              <a:rPr lang="en-US" smtClean="0"/>
              <a:t>Tái sử dụng thư viện mở từ mã nguồn C/C++ hoặc chuyển thể ứng dụng từ mã nguồn C/C++ (Porting)</a:t>
            </a:r>
          </a:p>
          <a:p>
            <a:r>
              <a:rPr lang="en-US" smtClean="0"/>
              <a:t>Lưu ý: NDK không là giải pháp tốt nhất về tốc độ cho mọi ứng dụng Android.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5FA11E4-8F10-4BFF-9B55-B9EBE50D621C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48CB5-732A-4B31-A069-DD202198E82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mtClean="0"/>
              <a:t>Những giới hạn hiên tại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Cơ bản chỉ ứng dụng nhằm mục đích tăng tốc độ và hiệu quả xử lý thuật toán trên mã nguồn C.</a:t>
            </a:r>
          </a:p>
          <a:p>
            <a:r>
              <a:rPr lang="en-US" smtClean="0"/>
              <a:t>Không khuyến khích xây dựng 1 ứng dụng Android hoàn toàn là “Native”.</a:t>
            </a:r>
          </a:p>
          <a:p>
            <a:r>
              <a:rPr lang="en-US" smtClean="0"/>
              <a:t>LT HĐT C++ được hỗ trợ một cách hạn chế, có thể nói đúng hơn chỉ là “C”</a:t>
            </a:r>
          </a:p>
          <a:p>
            <a:pPr lvl="1"/>
            <a:r>
              <a:rPr lang="en-US" sz="2000" smtClean="0"/>
              <a:t>Không hỗ trợ lớp xử lý biệt lệ và gặp trục trặc trong các phương thức contructor/destructor của lớp.</a:t>
            </a:r>
            <a:endParaRPr lang="en-US" smtClean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958295-6E67-4FBC-87C4-36753390DBD5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A3C3D5-96B0-41C6-9F73-3355EBF4094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mtClean="0"/>
              <a:t>Cần những công cụ gì để bắt đầu?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Android NDK</a:t>
            </a:r>
          </a:p>
          <a:p>
            <a:pPr lvl="1"/>
            <a:r>
              <a:rPr lang="en-US" sz="1800" smtClean="0"/>
              <a:t>Tải: </a:t>
            </a:r>
            <a:r>
              <a:rPr lang="en-US" sz="1600" smtClean="0">
                <a:hlinkClick r:id="rId2"/>
              </a:rPr>
              <a:t>http://developer.android.com/sdk/ndk/index.html</a:t>
            </a:r>
            <a:endParaRPr lang="en-US" sz="1600" smtClean="0"/>
          </a:p>
          <a:p>
            <a:pPr lvl="1"/>
            <a:r>
              <a:rPr lang="en-US" sz="1600" smtClean="0"/>
              <a:t>Tải 1 gói phù hợp với HĐH (Window, Linux, Mac)</a:t>
            </a:r>
          </a:p>
          <a:p>
            <a:pPr lvl="1"/>
            <a:r>
              <a:rPr lang="en-US" sz="1600" smtClean="0"/>
              <a:t>Giải nén tập tin vừa tải.</a:t>
            </a:r>
            <a:endParaRPr lang="en-US" sz="1800" smtClean="0"/>
          </a:p>
          <a:p>
            <a:r>
              <a:rPr lang="en-US" sz="2400" smtClean="0"/>
              <a:t>Cygwin phiên bản 1.7 hoặc cao hơn bao gồm GNU make và GNU awk.</a:t>
            </a:r>
          </a:p>
          <a:p>
            <a:pPr lvl="1"/>
            <a:r>
              <a:rPr lang="en-US" sz="1800" smtClean="0"/>
              <a:t>Tải: </a:t>
            </a:r>
            <a:r>
              <a:rPr lang="en-US" sz="1800" smtClean="0">
                <a:hlinkClick r:id="rId3"/>
              </a:rPr>
              <a:t>http://cygwin.com/</a:t>
            </a:r>
            <a:endParaRPr lang="en-US" sz="1800" smtClean="0"/>
          </a:p>
          <a:p>
            <a:pPr lvl="1"/>
            <a:r>
              <a:rPr lang="en-US" sz="1800" smtClean="0"/>
              <a:t>Tải tập tin setup.exe và thực hiện cài đặt theo hướng dẫn của chương trình cài đặt.</a:t>
            </a:r>
            <a:endParaRPr lang="en-US" sz="2000" smtClean="0"/>
          </a:p>
          <a:p>
            <a:r>
              <a:rPr lang="en-US" sz="2400" smtClean="0"/>
              <a:t>Lưu ý: không đặt trong đường dẫn có khoảng trắng.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EBB03B1-5A64-42B1-A69D-723B2CF51DB5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04530-C88E-4424-959D-1BDF40DAC0C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609600"/>
          </a:xfrm>
        </p:spPr>
        <p:txBody>
          <a:bodyPr/>
          <a:lstStyle/>
          <a:p>
            <a:pPr algn="r"/>
            <a:r>
              <a:rPr lang="en-US" sz="2800" smtClean="0"/>
              <a:t>Tạo một thư viện Android native đơn giản -  “hello-jni”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AFF6C85-BB86-4247-985E-546ABC69ACFB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723EA1-1899-4B8D-96A0-65B74FE1EE1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/>
              <a:t>Vị trí: </a:t>
            </a:r>
            <a:r>
              <a:rPr lang="en-US"/>
              <a:t>%NDKPATH%\samples\hello-jni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/>
              <a:t>Bao gồm</a:t>
            </a:r>
            <a:r>
              <a:rPr lang="en-US"/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1600"/>
              <a:t>Các thư mục theo cấu trúc 1 Android project (/res, /src, AndroidManifest.xml)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1600"/>
              <a:t>Thư mục /jni chứa các tập tin tài nguyên, mã nguồn C/C++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/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“hello-jni”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Tạo project từ mã nguồn “hello-jni”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File -&gt; New Android project -&gt; Create project from existing source.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Thực hiện chỉ đường dẫn (Browse) tới thư mục “</a:t>
            </a:r>
            <a:r>
              <a:rPr lang="en-US" sz="1200" smtClean="0"/>
              <a:t>%NDKPATH%\samples\hello-jni</a:t>
            </a:r>
            <a:r>
              <a:rPr lang="en-US" sz="180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Finish.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Từ command line (cmd), tại thư mục “hello-jni”, thực hiện lệnh: 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Lệnh 1: tạo file build.xml 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cmd$&gt; android update project –p . –s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(lưu ý: nếu ko tìm thấy lệnh “android” thì cần đăng ký với biến môi trường PATH của hệ thống)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Lệnh 2: thực hiện build native code bằng lệnh ndk-build trong cygwin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..\samples\hello-jni$&gt; %NDKPATH%\ndk-build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1501</TotalTime>
  <Words>657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Times New Roman</vt:lpstr>
      <vt:lpstr>Capsules</vt:lpstr>
      <vt:lpstr>Capsules</vt:lpstr>
      <vt:lpstr>Lập trình trên Android Phần 12 – Native Development Kit</vt:lpstr>
      <vt:lpstr>Nội dung</vt:lpstr>
      <vt:lpstr>NDK là gì?</vt:lpstr>
      <vt:lpstr>NDK là gì?</vt:lpstr>
      <vt:lpstr>Khi nào cần NDK</vt:lpstr>
      <vt:lpstr>Những giới hạn hiên tại</vt:lpstr>
      <vt:lpstr>Cần những công cụ gì để bắt đầu?</vt:lpstr>
      <vt:lpstr>Tạo một thư viện Android native đơn giản -  “hello-jni”</vt:lpstr>
      <vt:lpstr>“hello-jni”</vt:lpstr>
      <vt:lpstr>Slide 10</vt:lpstr>
      <vt:lpstr>Slide 11</vt:lpstr>
      <vt:lpstr>Hỏi/Đáp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gcsadmin</cp:lastModifiedBy>
  <cp:revision>505</cp:revision>
  <dcterms:created xsi:type="dcterms:W3CDTF">2011-09-19T03:36:25Z</dcterms:created>
  <dcterms:modified xsi:type="dcterms:W3CDTF">2011-11-23T04:38:18Z</dcterms:modified>
</cp:coreProperties>
</file>