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302" r:id="rId4"/>
    <p:sldId id="301" r:id="rId5"/>
    <p:sldId id="307" r:id="rId6"/>
    <p:sldId id="303" r:id="rId7"/>
    <p:sldId id="304" r:id="rId8"/>
    <p:sldId id="305" r:id="rId9"/>
    <p:sldId id="306" r:id="rId10"/>
    <p:sldId id="25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4ED0E2-6136-4A5D-B101-2642AACC7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C2B217-8D00-4589-AB4E-604F9F81D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8E07C-8A6E-45B1-A594-E135297E2A3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E00ED0-8D16-4D77-B77F-067A1F3490C3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937EA-083A-4D7C-B8DB-08BE6E192D34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0A642-0F19-4ABD-9D4D-85F3A4407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88AB-F40A-4280-B575-ECA6FB993FAC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BA8CF-EC9C-4EE9-AA49-52A17EE4B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CEAD-B945-4410-9056-A3B2F3A049FB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98EEF-12AE-4796-AB84-083E1E6C7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13525-FD71-4AF1-9D81-15F8818EA73D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A1B5-1E49-4307-BC21-9F6BEA0C5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64B0-2422-4F38-A5D8-DFEF5C4CCB70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A442A-E7E4-46DC-B047-9F9611E09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8C1B1-1D16-4AF3-827E-6034BFC400F2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D80E-C645-44A7-8E69-8D536F34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23E0-528C-4423-A3D2-D95210121A54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FC0EF-4775-4E20-AFE0-EAE38B20E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72F4B-2882-41DA-B5FA-50161CE5A0BC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69B26-3568-459D-B8E2-CDE9FBF8B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65FA-A061-4F51-9BDE-7FA1E7BDCFD0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5223A-3A08-4AF3-9633-1D162DA4A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F42A-197F-4E41-B4AB-6E1B0482144A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1B122-A673-4920-A24B-3C19505B2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2454A3-C7A4-4B7B-AA8B-462524A47A9C}" type="datetime1">
              <a:rPr lang="vi-VN"/>
              <a:pPr>
                <a:defRPr/>
              </a:pPr>
              <a:t>02/11/2011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E3EEEF-77C5-4CF5-899C-273F95F4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640F2223-03A1-4919-AD85-65239D866EF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6– </a:t>
            </a:r>
            <a:r>
              <a:rPr lang="en-US" smtClean="0">
                <a:solidFill>
                  <a:schemeClr val="tx2"/>
                </a:solidFill>
              </a:rPr>
              <a:t>Networking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http://t3hand.googlecode.com/svn/trunk/lessions/Android_Par07_Networking.pptx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2C9BE7-801E-4290-8DF0-4457ED1CEFCB}" type="datetime1">
              <a:rPr lang="vi-VN" smtClean="0"/>
              <a:pPr/>
              <a:t>02/11/2011</a:t>
            </a:fld>
            <a:endParaRPr lang="en-US" smtClean="0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23FB0-B0DD-4BA9-81FC-B402DB182B4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 + Bài thực hành</a:t>
            </a:r>
          </a:p>
        </p:txBody>
      </p:sp>
      <p:pic>
        <p:nvPicPr>
          <p:cNvPr id="38917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Nội dung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Network</a:t>
            </a:r>
          </a:p>
          <a:p>
            <a:r>
              <a:rPr lang="en-US" smtClean="0"/>
              <a:t>Basic Network connection</a:t>
            </a:r>
          </a:p>
          <a:p>
            <a:r>
              <a:rPr lang="en-US" smtClean="0"/>
              <a:t>Thao tác với dữ liệu kiểu XML/JSON</a:t>
            </a:r>
          </a:p>
          <a:p>
            <a:r>
              <a:rPr lang="en-US" smtClean="0"/>
              <a:t>Thực hiện xử lý truyền/tải dữ liệu mạng với bằng Thread/AsyncTask.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Network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Android kế thừa bộ thư viện HttpConnection của Apache để thể hiện các thao tác kết nối/truyền tải tài nguyên mạng. Ngoài ra Android cũng cho phép kết nối mạng thông qua giao diện xử lý hàm như gói thư viện của Java (Java Networking API - java.net package).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Android cung cấp những lớp đối tượng chuyên biệt để xử lý các mẫu dữ liệu đặc biêt như chuẩn XML/JSON để chuyển hóa dữ liệu text thành các thể hiện đối tượng cụ thể.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Ứng dụng có yêu cầu truyền/tải dữ liệu mạng nhất thiết phải đăng ký quyền "</a:t>
            </a:r>
            <a:r>
              <a:rPr lang="en-US" sz="2000" b="1" smtClean="0">
                <a:solidFill>
                  <a:srgbClr val="CC0000"/>
                </a:solidFill>
              </a:rPr>
              <a:t>android.permission.INTERNET</a:t>
            </a:r>
            <a:r>
              <a:rPr lang="en-US" sz="2000" smtClean="0"/>
              <a:t>" trong AndroidManifest file.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Truy cập dữ liệu mạng cơ bản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Sử dụng lớp URL để định tuyến vị trí tài nguyên trong môi trường mạng theo cấu trúc địa chỉ. Ví dụ: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200" smtClean="0"/>
              <a:t>URL url =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/>
              <a:t>	new</a:t>
            </a:r>
            <a:r>
              <a:rPr lang="en-US" sz="1200" smtClean="0"/>
              <a:t> URL("http://earthquake.usgs.gov/earthquakes/catalogs/1day-M2.5.xml");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2400" smtClean="0"/>
              <a:t>Sử dụng URLConnection để thực hiện kết nối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HttpURLConnection httpcon = (HttpURLConnection) url.openConnection();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int responseCode = httpcon.getResponseCode();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if (responseCode == HttpURLConnection.HTTP_OK)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InputStream in = httpcon.getInputStream();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int contentlength = httpcon.getContentLength();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updateEarthQuackToBuffer(in, contentlength);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refreshEarthQuakesFromBuffer(arrLQuake, arrAQuake);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in.close();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httpcon.disconnect();</a:t>
            </a:r>
            <a:endParaRPr 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Truy cập tài nguyên mạng cơ bản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Sử dụng bằng URI và HttpClient: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HttpClient client = new DefaultHttpClient();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URI uri = new URI(url);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HttpGet get = new HttpGet(uri);	        response = client.execute(get);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HttpEntity resEntity = response.getEntity();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String str = EntityUtils.toString(resEntity);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1636</TotalTime>
  <Words>255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Times New Roman</vt:lpstr>
      <vt:lpstr>Capsules</vt:lpstr>
      <vt:lpstr>Capsules</vt:lpstr>
      <vt:lpstr>Lập trình trên Android Phần 6– Networking</vt:lpstr>
      <vt:lpstr>Nội dung</vt:lpstr>
      <vt:lpstr>Network</vt:lpstr>
      <vt:lpstr>Truy cập dữ liệu mạng cơ bản</vt:lpstr>
      <vt:lpstr>Truy cập tài nguyên mạng cơ bản</vt:lpstr>
      <vt:lpstr>Slide 6</vt:lpstr>
      <vt:lpstr>Slide 7</vt:lpstr>
      <vt:lpstr>Slide 8</vt:lpstr>
      <vt:lpstr>Slide 9</vt:lpstr>
      <vt:lpstr>Hỏi/Đáp + Bài thực hành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560</cp:revision>
  <dcterms:created xsi:type="dcterms:W3CDTF">2011-09-19T03:36:25Z</dcterms:created>
  <dcterms:modified xsi:type="dcterms:W3CDTF">2011-11-02T10:13:10Z</dcterms:modified>
</cp:coreProperties>
</file>