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58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5F5F5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86356" autoAdjust="0"/>
  </p:normalViewPr>
  <p:slideViewPr>
    <p:cSldViewPr>
      <p:cViewPr>
        <p:scale>
          <a:sx n="66" d="100"/>
          <a:sy n="66" d="100"/>
        </p:scale>
        <p:origin x="-94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1218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B0BA927-2D65-4A03-B95C-7082C4A65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CE103A2-B7B8-4FD7-86B6-F1D700D185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742111-0ACC-42F1-B060-8F042E3A368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6386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A View object is a data structure whose properties store the layout parameters and content for a specific rectangular area of the screen. </a:t>
            </a:r>
          </a:p>
          <a:p>
            <a:pPr eaLnBrk="1" hangingPunct="1"/>
            <a:r>
              <a:rPr lang="en-US" smtClean="0"/>
              <a:t>A View object handles its own measurement, layout, drawing, focus change, scrolling, and key/gesture interactions for the rectangular area of the screen in which it resides. </a:t>
            </a:r>
          </a:p>
          <a:p>
            <a:pPr eaLnBrk="1" hangingPunct="1"/>
            <a:r>
              <a:rPr lang="en-US" smtClean="0"/>
              <a:t>As an object in the user interface, a View is also a point of interaction for the user and the receiver of the interaction events.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49F70C-706F-40A6-A788-CA8702EE0C54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Times New Roman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229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300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>
          <a:xfrm>
            <a:off x="2365375" y="6248400"/>
            <a:ext cx="2130425" cy="4746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949A2F3-B1AD-4894-825E-631EE57B4546}" type="datetime1">
              <a:rPr lang="vi-VN"/>
              <a:pPr>
                <a:defRPr/>
              </a:pPr>
              <a:t>25/11/2011</a:t>
            </a:fld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F4341-CCCF-4FDA-AF9D-9F81C1F88DDE}" type="datetime1">
              <a:rPr lang="vi-VN"/>
              <a:pPr>
                <a:defRPr/>
              </a:pPr>
              <a:t>25/11/2011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6AF20-9594-4423-B612-5502CC0575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72331-60FC-4863-95D7-D636C6D65DF5}" type="datetime1">
              <a:rPr lang="vi-VN"/>
              <a:pPr>
                <a:defRPr/>
              </a:pPr>
              <a:t>25/11/2011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36C13-A23B-4D71-8C79-B94D2C74D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84821-6771-450D-A7CC-DF460FEB26AE}" type="datetime1">
              <a:rPr lang="vi-VN"/>
              <a:pPr>
                <a:defRPr/>
              </a:pPr>
              <a:t>25/11/2011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71E1C3-6D30-46BB-A015-402DD1B21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CB531-FBCA-4720-9EE5-CF0BCDB676C5}" type="datetime1">
              <a:rPr lang="vi-VN"/>
              <a:pPr>
                <a:defRPr/>
              </a:pPr>
              <a:t>25/11/2011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5377C-0A8A-4477-841B-07CF7316A0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DDB9D-159E-4096-8E8A-735C2DD7083E}" type="datetime1">
              <a:rPr lang="vi-VN"/>
              <a:pPr>
                <a:defRPr/>
              </a:pPr>
              <a:t>25/11/2011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5F1050-758E-45EC-A480-F7BA1F7EE1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4A4CC-F8E6-49EE-A076-1D3D48F94E14}" type="datetime1">
              <a:rPr lang="vi-VN"/>
              <a:pPr>
                <a:defRPr/>
              </a:pPr>
              <a:t>25/11/2011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4E537-8984-40EB-A4D0-867E0694B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0036B-51DC-4D36-8298-621C1B9CA74C}" type="datetime1">
              <a:rPr lang="vi-VN"/>
              <a:pPr>
                <a:defRPr/>
              </a:pPr>
              <a:t>25/11/2011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7DF2C-33C5-4D83-8D3C-D577EF00B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1F8BE-A795-4EBA-982A-52AEBFF38BC2}" type="datetime1">
              <a:rPr lang="vi-VN"/>
              <a:pPr>
                <a:defRPr/>
              </a:pPr>
              <a:t>25/11/2011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A7D2D-4075-4979-B33C-9704C66D95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07ACE8-B392-46E4-A304-4181585D8FC9}" type="datetime1">
              <a:rPr lang="vi-VN"/>
              <a:pPr>
                <a:defRPr/>
              </a:pPr>
              <a:t>25/11/2011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76D1F-06B4-48A7-BB48-B5175AF6A2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53444E-5939-4CB8-9B8B-9C97E57C44D2}" type="datetime1">
              <a:rPr lang="vi-VN"/>
              <a:pPr>
                <a:defRPr/>
              </a:pPr>
              <a:t>25/11/2011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10833-0C39-4EBC-819A-84CBB53D6A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1268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269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033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1271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272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28768B6-3A82-4645-8207-34EF2B9FFA98}" type="datetime1">
              <a:rPr lang="vi-VN"/>
              <a:pPr>
                <a:defRPr/>
              </a:pPr>
              <a:t>25/11/2011</a:t>
            </a:fld>
            <a:endParaRPr lang="en-US"/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87BE599-BC58-403C-89E4-41D2F4EF81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  <p:sldLayoutId id="2147483662" r:id="rId4"/>
    <p:sldLayoutId id="2147483661" r:id="rId5"/>
    <p:sldLayoutId id="2147483660" r:id="rId6"/>
    <p:sldLayoutId id="2147483659" r:id="rId7"/>
    <p:sldLayoutId id="2147483658" r:id="rId8"/>
    <p:sldLayoutId id="2147483657" r:id="rId9"/>
    <p:sldLayoutId id="2147483656" r:id="rId10"/>
    <p:sldLayoutId id="2147483655" r:id="rId1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t3hand.googlecode.com/svn/trunk/lession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android-sdk-windows\docs\reference\android\view\MotionEvent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CA18B39-C34E-46FE-ACC4-D850CD76D653}" type="datetime1">
              <a:rPr lang="vi-VN" smtClean="0"/>
              <a:pPr/>
              <a:t>25/11/2011</a:t>
            </a:fld>
            <a:endParaRPr lang="en-US" smtClean="0"/>
          </a:p>
        </p:txBody>
      </p:sp>
      <p:sp>
        <p:nvSpPr>
          <p:cNvPr id="15362" name="Rectangle 10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Trung Tâm Tin Học - ĐH KHTN         ĐH QG TP.HCM</a:t>
            </a:r>
          </a:p>
        </p:txBody>
      </p:sp>
      <p:sp>
        <p:nvSpPr>
          <p:cNvPr id="15363" name="Rectangle 11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6200" y="6248400"/>
            <a:ext cx="587375" cy="488950"/>
          </a:xfrm>
          <a:noFill/>
        </p:spPr>
        <p:txBody>
          <a:bodyPr/>
          <a:lstStyle/>
          <a:p>
            <a:fld id="{63656CC2-BF77-4103-ABFD-E46DB6EC1EC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4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r" eaLnBrk="1" hangingPunct="1"/>
            <a:r>
              <a:rPr lang="en-US" sz="3200" smtClean="0"/>
              <a:t>Lập trình trên Android</a:t>
            </a:r>
            <a:br>
              <a:rPr lang="en-US" sz="3200" smtClean="0"/>
            </a:br>
            <a:r>
              <a:rPr lang="en-US" sz="3200" smtClean="0"/>
              <a:t>Phần 3b – Sự kiện Touch và Gesture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en-US" smtClean="0"/>
              <a:t>G/v: Trịnh Quốc Hùng</a:t>
            </a:r>
          </a:p>
        </p:txBody>
      </p:sp>
      <p:pic>
        <p:nvPicPr>
          <p:cNvPr id="1536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863850"/>
            <a:ext cx="3048000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495800" y="5181600"/>
            <a:ext cx="4038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hlinkClick r:id="rId4"/>
              </a:rPr>
              <a:t>http://t3hand.googlecode.com/svn/trunk/lessions/</a:t>
            </a:r>
            <a:endParaRPr lang="en-US" sz="1400"/>
          </a:p>
          <a:p>
            <a:r>
              <a:rPr lang="en-US" sz="1400"/>
              <a:t>Android_Par03b_UI-TouchAndGesture.pptx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CC870A6-1F0E-41F0-81F8-6FD17A384D16}" type="datetime1">
              <a:rPr lang="vi-VN" smtClean="0"/>
              <a:pPr/>
              <a:t>25/11/2011</a:t>
            </a:fld>
            <a:endParaRPr lang="en-US" smtClean="0"/>
          </a:p>
        </p:txBody>
      </p:sp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Trung Tâm Tin Học - ĐH KHTN         ĐH QG TP.HCM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A325EF-4150-4CAF-B1E1-A84F47F9F80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741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US" smtClean="0"/>
              <a:t>Nội dung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Touch</a:t>
            </a:r>
          </a:p>
          <a:p>
            <a:pPr lvl="1" eaLnBrk="1" hangingPunct="1"/>
            <a:r>
              <a:rPr lang="en-US" smtClean="0"/>
              <a:t>Sự kiện Touch là gì?Khi nào?</a:t>
            </a:r>
          </a:p>
          <a:p>
            <a:pPr lvl="1" eaLnBrk="1" hangingPunct="1"/>
            <a:r>
              <a:rPr lang="en-US" smtClean="0"/>
              <a:t>Các hằng số sự kiện </a:t>
            </a:r>
          </a:p>
          <a:p>
            <a:pPr lvl="1" eaLnBrk="1" hangingPunct="1"/>
            <a:r>
              <a:rPr lang="en-US" smtClean="0"/>
              <a:t>Hàm đăng ký, hủy đăng ký sự kiện</a:t>
            </a:r>
          </a:p>
          <a:p>
            <a:pPr lvl="1" eaLnBrk="1" hangingPunct="1"/>
            <a:r>
              <a:rPr lang="en-US" smtClean="0"/>
              <a:t>Hàm xử lý sự kiện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39763"/>
          </a:xfrm>
        </p:spPr>
        <p:txBody>
          <a:bodyPr/>
          <a:lstStyle/>
          <a:p>
            <a:pPr algn="r" eaLnBrk="1" hangingPunct="1"/>
            <a:r>
              <a:rPr lang="en-US" sz="3200" smtClean="0"/>
              <a:t>Touch – Sự kiện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pPr marL="457200" indent="-457200" eaLnBrk="1" hangingPunct="1"/>
            <a:r>
              <a:rPr lang="en-US" sz="1800" smtClean="0"/>
              <a:t>Sự kiện “touch” được hỗ trợ trong Android từ đối tượng giao diện cơ bản là </a:t>
            </a:r>
            <a:r>
              <a:rPr lang="en-US" sz="1800" b="1" smtClean="0"/>
              <a:t>View</a:t>
            </a:r>
            <a:r>
              <a:rPr lang="en-US" sz="1800" smtClean="0"/>
              <a:t>. </a:t>
            </a:r>
          </a:p>
          <a:p>
            <a:pPr marL="457200" indent="-457200" eaLnBrk="1" hangingPunct="1"/>
            <a:r>
              <a:rPr lang="en-US" sz="1800" smtClean="0"/>
              <a:t>Sự kiện “touch” phát sinh khi người dùng “chạm” vào 1 vị trí “touchable” của 1 đối tượng có lắng nghe sự kiện touch, trên màn hình thiết bị có hỗ trợ.</a:t>
            </a:r>
          </a:p>
          <a:p>
            <a:pPr marL="457200" indent="-457200" eaLnBrk="1" hangingPunct="1"/>
            <a:r>
              <a:rPr lang="en-US" sz="1800" smtClean="0"/>
              <a:t>Thông qua cơ chế lớp giao diện View.OnTouchListener, 1 đối tượng giao diện (Button, ListItem, ImageView, ..) sẽ nhận được các tham số sự kiện thông qua hàm:</a:t>
            </a:r>
          </a:p>
          <a:p>
            <a:pPr lvl="1" eaLnBrk="1" hangingPunct="1"/>
            <a:r>
              <a:rPr lang="en-US" sz="1800" b="1" smtClean="0"/>
              <a:t>public boolean onTouchEvent (</a:t>
            </a:r>
            <a:r>
              <a:rPr lang="en-US" sz="1800" b="1" smtClean="0">
                <a:hlinkClick r:id="rId3" action="ppaction://hlinkfile"/>
              </a:rPr>
              <a:t>MotionEvent</a:t>
            </a:r>
            <a:r>
              <a:rPr lang="en-US" sz="1800" b="1" smtClean="0"/>
              <a:t> event)</a:t>
            </a:r>
          </a:p>
          <a:p>
            <a:pPr marL="457200" indent="-457200" eaLnBrk="1" hangingPunct="1"/>
            <a:r>
              <a:rPr lang="en-US" sz="1800" smtClean="0"/>
              <a:t>Sự kiện multi-touch được hỗ trợ từ phiên bản Android 2.0.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9A2ED7A-5CF9-4F81-A798-6BA3BA265F95}" type="datetime1">
              <a:rPr lang="en-US" smtClean="0"/>
              <a:pPr/>
              <a:t>11/25/2011</a:t>
            </a:fld>
            <a:endParaRPr lang="en-US" smtClean="0"/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Trung Tâm Tin Học - ĐH KHTN - ĐH QG TP.HCM</a:t>
            </a: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1D66E1-F339-4774-9D15-2A49FE34ADD7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609600"/>
          </a:xfrm>
        </p:spPr>
        <p:txBody>
          <a:bodyPr/>
          <a:lstStyle/>
          <a:p>
            <a:pPr algn="r"/>
            <a:r>
              <a:rPr lang="en-US" sz="3200" smtClean="0"/>
              <a:t>Touch – Các hằng số sự kiện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Android phân chia các loại hàng động “touch” theo qui trình và định nghĩa các hằng số sự kiện cơ bản trong lớp MotionEvent sau: </a:t>
            </a:r>
          </a:p>
          <a:p>
            <a:pPr lvl="1"/>
            <a:r>
              <a:rPr lang="en-US" sz="1800" b="1" smtClean="0"/>
              <a:t>ACTION_DOWN (0)</a:t>
            </a:r>
            <a:r>
              <a:rPr lang="en-US" sz="1800" smtClean="0"/>
              <a:t>: Phát sinh đầu tiên khi người dùng bắt đầu chạm vào màn hình và đối tượng touch listener.</a:t>
            </a:r>
          </a:p>
          <a:p>
            <a:pPr lvl="1"/>
            <a:r>
              <a:rPr lang="en-US" sz="1800" b="1" smtClean="0"/>
              <a:t>ACTION_MOVE (2)</a:t>
            </a:r>
            <a:r>
              <a:rPr lang="en-US" sz="1800" smtClean="0"/>
              <a:t>: Phát sinh sau ACTION_DOWN và khi người dùng di chuyển điểm chạm.</a:t>
            </a:r>
          </a:p>
          <a:p>
            <a:pPr lvl="1"/>
            <a:r>
              <a:rPr lang="en-US" sz="1800" b="1" smtClean="0"/>
              <a:t>ACTION_UP (1)</a:t>
            </a:r>
            <a:r>
              <a:rPr lang="en-US" sz="1800" smtClean="0"/>
              <a:t>: Phát sinh ngay sau khi người sử dụng dừng việc “touch” trên màn hình thiết bị.</a:t>
            </a:r>
          </a:p>
          <a:p>
            <a:pPr lvl="1"/>
            <a:r>
              <a:rPr lang="en-US" sz="1800" b="1" smtClean="0"/>
              <a:t>ACTION_OUTSIDE (4)</a:t>
            </a:r>
            <a:r>
              <a:rPr lang="en-US" sz="1800" smtClean="0"/>
              <a:t>: Phát sinh sau ACTION_MOVE và khi người dùng di chuyển điểm chạm ra khỏi đối tượng touch listener.</a:t>
            </a:r>
          </a:p>
          <a:p>
            <a:pPr lvl="1"/>
            <a:endParaRPr lang="en-US" sz="18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609600"/>
          </a:xfrm>
        </p:spPr>
        <p:txBody>
          <a:bodyPr/>
          <a:lstStyle/>
          <a:p>
            <a:pPr algn="r"/>
            <a:r>
              <a:rPr lang="en-US" sz="2800" smtClean="0"/>
              <a:t>Touch – Hàm đăng ký/hủy sự kiện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2090786-D388-4527-AAD0-D5F8032F9A7F}" type="datetime1">
              <a:rPr lang="vi-VN" smtClean="0"/>
              <a:pPr/>
              <a:t>25/11/2011</a:t>
            </a:fld>
            <a:endParaRPr lang="en-US" smtClean="0"/>
          </a:p>
        </p:txBody>
      </p:sp>
      <p:sp>
        <p:nvSpPr>
          <p:cNvPr id="144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Trung Tâm Tin Học - ĐH KHTN         ĐH QG TP.HCM</a:t>
            </a:r>
          </a:p>
        </p:txBody>
      </p:sp>
      <p:sp>
        <p:nvSpPr>
          <p:cNvPr id="144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61AFB5-7296-46F3-AF77-7DAC936F054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4438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Hỏi/Đáp</a:t>
            </a:r>
          </a:p>
        </p:txBody>
      </p:sp>
      <p:pic>
        <p:nvPicPr>
          <p:cNvPr id="144389" name="Picture 6" descr="Thank 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2971800"/>
            <a:ext cx="29908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1211</TotalTime>
  <Words>370</Words>
  <Application>Microsoft Office PowerPoint</Application>
  <PresentationFormat>On-screen Show (4:3)</PresentationFormat>
  <Paragraphs>41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Wingdings</vt:lpstr>
      <vt:lpstr>Times New Roman</vt:lpstr>
      <vt:lpstr>Capsules</vt:lpstr>
      <vt:lpstr>Capsules</vt:lpstr>
      <vt:lpstr>Lập trình trên Android Phần 3b – Sự kiện Touch và Gesture</vt:lpstr>
      <vt:lpstr>Nội dung</vt:lpstr>
      <vt:lpstr>Touch – Sự kiện</vt:lpstr>
      <vt:lpstr>Touch – Các hằng số sự kiện</vt:lpstr>
      <vt:lpstr>Touch – Hàm đăng ký/hủy sự kiện</vt:lpstr>
      <vt:lpstr>Slide 6</vt:lpstr>
      <vt:lpstr>Slide 7</vt:lpstr>
      <vt:lpstr>Slide 8</vt:lpstr>
      <vt:lpstr>Hỏi/Đáp</vt:lpstr>
    </vt:vector>
  </TitlesOfParts>
  <Company>gcsvn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Những Ứng dụng Android sẽ làm thay đổi bạn như thế nào?</dc:title>
  <dc:creator>gcsadmin</dc:creator>
  <cp:lastModifiedBy>gcsadmin</cp:lastModifiedBy>
  <cp:revision>429</cp:revision>
  <dcterms:created xsi:type="dcterms:W3CDTF">2011-09-19T03:36:25Z</dcterms:created>
  <dcterms:modified xsi:type="dcterms:W3CDTF">2011-11-25T04:32:33Z</dcterms:modified>
</cp:coreProperties>
</file>