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73" r:id="rId5"/>
    <p:sldId id="267" r:id="rId6"/>
    <p:sldId id="268" r:id="rId7"/>
    <p:sldId id="269" r:id="rId8"/>
    <p:sldId id="270" r:id="rId9"/>
    <p:sldId id="276" r:id="rId10"/>
    <p:sldId id="275" r:id="rId11"/>
    <p:sldId id="271" r:id="rId12"/>
    <p:sldId id="272" r:id="rId13"/>
    <p:sldId id="2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51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58786C-F242-496D-98C9-A84F7FB44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C08E7C-6CC4-45BD-8532-1101E54CD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4AA7A-797F-461E-B123-18E8C7DE333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1525FF-2FA2-452F-8C9A-BF66911754EE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86B66B-F14D-47DA-80C0-A59995458678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1A14EE-E2D3-46A3-A464-48388524D1EC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1A417E-2E0D-4569-B6F2-92017FE5B74F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8EF50A-7A5F-4BE0-AC31-B9FE444B3CC0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665CED-896E-48DF-AAF6-6CD279701797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47BE50-F038-44F7-9EE4-6A557D4F1377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0FD81F-5644-49D2-A443-5741DADEA9A2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50B091-EE1C-447D-9C82-3867765B17D1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6A112F-EADF-43DB-BA29-2F8400554966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70ED-7E42-4FCD-B427-DF52F069EA53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2939-AE6B-43D4-922E-897F4A92F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49F39-82C2-474E-95F3-716C169AEFAC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3B2FB-8B17-458D-8747-803839164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CF04-4E03-419B-92B9-CDE945704429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D9D2-6844-498F-9E19-458A03C84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024B-E255-4BD4-84F0-6B08382FBCD0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67D1-E6AC-48FE-8D64-E0E596FC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2300A-CC77-4798-8991-F8361CCC64FF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E1C7F-3FE9-43E3-AFBB-FC80A8E62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0680-42A5-4500-90C3-5C937E64B34E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F0088-64B5-47AB-BFDB-A931BFC3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DAC2E-B86B-48C4-9560-1EBA4C950E9B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B2312-8EC2-4F42-AB28-6871B0E90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D8A23-62D1-44A6-873A-EBC4CA363C69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A50A-591C-4204-9171-447B034BE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5C0B-98EF-41D1-8A2F-AA44B3EB8895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CFBF-D5DA-4772-94E1-2C5EB3C9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E569-D2F7-4F7B-9B06-A1433B196F34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B8DF7-CAB9-4A24-BFA7-564B7356A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4FD393-F038-492A-8329-48084AE4F4C0}" type="datetime1">
              <a:rPr lang="vi-VN"/>
              <a:pPr>
                <a:defRPr/>
              </a:pPr>
              <a:t>23/05/2012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528159-22DB-4F02-B31E-B803B28E0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Record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AudioManag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media/AudioManag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Play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eloper.android.com/guide/appendix/media-format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SoundPoo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97EE38-429A-4E75-8827-03984526FDDC}" type="datetime1">
              <a:rPr lang="vi-VN" smtClean="0"/>
              <a:pPr/>
              <a:t>23/05/2012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C9CEAADF-028B-41A2-B1EE-1372FEB4920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br>
              <a:rPr lang="en-US" dirty="0" smtClean="0"/>
            </a:b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9 </a:t>
            </a:r>
            <a:r>
              <a:rPr lang="en-US" dirty="0" smtClean="0"/>
              <a:t>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smtClean="0"/>
              <a:t>(Sound)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http://t3hand.googlecode.com/svn/trunk/lessions/Android_Par09_Sound.pptx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SoundPool</a:t>
            </a:r>
          </a:p>
        </p:txBody>
      </p:sp>
      <p:sp>
        <p:nvSpPr>
          <p:cNvPr id="3174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000" smtClean="0"/>
              <a:t>Ví dụ ngừng play tài nguyên Audio sử dụng SoundPool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if(streamId != 0)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sp.stop(streamId);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if(playId != -1)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sp.unload(playId);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sp.release();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sp = null;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MediaRecorder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http://developer.android.com/reference/android/media/MediaRecorder.html</a:t>
            </a:r>
            <a:endParaRPr lang="en-US" sz="1400" b="0" smtClean="0"/>
          </a:p>
        </p:txBody>
      </p:sp>
      <p:sp>
        <p:nvSpPr>
          <p:cNvPr id="33794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endParaRPr lang="en-US" sz="2000" smtClean="0"/>
          </a:p>
        </p:txBody>
      </p:sp>
      <p:pic>
        <p:nvPicPr>
          <p:cNvPr id="7" name="Picture 6" descr="rec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303" y="1300746"/>
            <a:ext cx="6737639" cy="4217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MediaRecorder</a:t>
            </a:r>
          </a:p>
        </p:txBody>
      </p:sp>
      <p:sp>
        <p:nvSpPr>
          <p:cNvPr id="35842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Ví dụ sử dụng recorder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MediaRecorder recorder = new MediaRecorder();</a:t>
            </a:r>
            <a:br>
              <a:rPr lang="en-US" sz="2000" smtClean="0"/>
            </a:br>
            <a:r>
              <a:rPr lang="en-US" sz="2000" smtClean="0"/>
              <a:t> recorder.setAudioSource(MediaRecorder.AudioSource.MIC);</a:t>
            </a:r>
            <a:br>
              <a:rPr lang="en-US" sz="2000" smtClean="0"/>
            </a:br>
            <a:r>
              <a:rPr lang="en-US" sz="2000" smtClean="0"/>
              <a:t> recorder.setOutputFormat(MediaRecorder.OutputFormat.THREE_GPP);</a:t>
            </a:r>
            <a:br>
              <a:rPr lang="en-US" sz="2000" smtClean="0"/>
            </a:br>
            <a:r>
              <a:rPr lang="en-US" sz="2000" smtClean="0"/>
              <a:t> recorder.setAudioEncoder(MediaRecorder.AudioEncoder.AMR_NB);</a:t>
            </a:r>
            <a:br>
              <a:rPr lang="en-US" sz="2000" smtClean="0"/>
            </a:br>
            <a:r>
              <a:rPr lang="en-US" sz="2000" smtClean="0"/>
              <a:t> recorder.setOutputFile(PATH_NAME);</a:t>
            </a:r>
            <a:br>
              <a:rPr lang="en-US" sz="2000" smtClean="0"/>
            </a:br>
            <a:r>
              <a:rPr lang="en-US" sz="2000" smtClean="0"/>
              <a:t> recorder.prepare();</a:t>
            </a:r>
            <a:br>
              <a:rPr lang="en-US" sz="2000" smtClean="0"/>
            </a:br>
            <a:r>
              <a:rPr lang="en-US" sz="2000" smtClean="0"/>
              <a:t> recorder.start();   </a:t>
            </a:r>
            <a:br>
              <a:rPr lang="en-US" sz="2000" smtClean="0"/>
            </a:br>
            <a:r>
              <a:rPr lang="en-US" sz="2000" smtClean="0"/>
              <a:t> ...</a:t>
            </a:r>
            <a:br>
              <a:rPr lang="en-US" sz="2000" smtClean="0"/>
            </a:br>
            <a:r>
              <a:rPr lang="en-US" sz="2000" smtClean="0"/>
              <a:t> recorder.stop();</a:t>
            </a:r>
            <a:br>
              <a:rPr lang="en-US" sz="2000" smtClean="0"/>
            </a:br>
            <a:r>
              <a:rPr lang="en-US" sz="2000" smtClean="0"/>
              <a:t> recorder.reset();   </a:t>
            </a:r>
            <a:br>
              <a:rPr lang="en-US" sz="2000" smtClean="0"/>
            </a:br>
            <a:r>
              <a:rPr lang="en-US" sz="2000" smtClean="0"/>
              <a:t> recorder.release();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8BD879-BB48-4AFA-88D3-FF94540E736A}" type="datetime1">
              <a:rPr lang="vi-VN" smtClean="0"/>
              <a:pPr/>
              <a:t>23/05/2012</a:t>
            </a:fld>
            <a:endParaRPr lang="en-US" smtClean="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F3DC7-98D3-4B35-8337-A8ED9A0CA81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37893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Các lớp thao tác với Âm thanh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smtClean="0"/>
              <a:t>AudioManager</a:t>
            </a:r>
          </a:p>
          <a:p>
            <a:r>
              <a:rPr lang="en-US" sz="3200" smtClean="0"/>
              <a:t>MediaPlayer</a:t>
            </a:r>
          </a:p>
          <a:p>
            <a:r>
              <a:rPr lang="en-US" sz="3200" smtClean="0"/>
              <a:t>SoundPool</a:t>
            </a:r>
          </a:p>
          <a:p>
            <a:r>
              <a:rPr lang="en-US" sz="3200" smtClean="0"/>
              <a:t>MediaRecorder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AudioManager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http://developer.android.com/reference/android/media/AudioManager.html</a:t>
            </a:r>
            <a:endParaRPr lang="en-US" sz="1400" b="0" smtClean="0"/>
          </a:p>
        </p:txBody>
      </p:sp>
      <p:sp>
        <p:nvSpPr>
          <p:cNvPr id="18434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400" smtClean="0"/>
              <a:t>AudioManager là đối tượng dịch vụ (SERVICE) sẵn có của hệ thống, có thể nhận đối tượng từ dịch vụ hệ thống bằng lời gọi :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z="1800" b="1" smtClean="0"/>
              <a:t>AudioManager</a:t>
            </a:r>
            <a:r>
              <a:rPr lang="en-US" sz="1800" smtClean="0"/>
              <a:t> am = (</a:t>
            </a:r>
            <a:r>
              <a:rPr lang="en-US" sz="1800" b="1" smtClean="0"/>
              <a:t>AudioManager</a:t>
            </a:r>
            <a:r>
              <a:rPr lang="en-US" sz="1800" smtClean="0"/>
              <a:t>) 					</a:t>
            </a:r>
            <a:r>
              <a:rPr lang="en-US" sz="1600" smtClean="0"/>
              <a:t>getSystemService(</a:t>
            </a:r>
            <a:r>
              <a:rPr lang="en-US" sz="1600" b="1" smtClean="0"/>
              <a:t>Context</a:t>
            </a:r>
            <a:r>
              <a:rPr lang="en-US" sz="1600" smtClean="0"/>
              <a:t>.</a:t>
            </a:r>
            <a:r>
              <a:rPr lang="en-US" sz="1600" b="1" smtClean="0"/>
              <a:t>AUDIO_SERVICE</a:t>
            </a:r>
            <a:r>
              <a:rPr lang="en-US" sz="1600" smtClean="0"/>
              <a:t>); </a:t>
            </a:r>
            <a:endParaRPr lang="en-US" sz="1200" smtClean="0"/>
          </a:p>
          <a:p>
            <a:r>
              <a:rPr lang="en-US" sz="2400" smtClean="0"/>
              <a:t>Cung cấp truy cập các thiết bị ngoài cho việc thực hiện âm thanh (Speaker, Earpeace, Headset, Bluetooth)</a:t>
            </a:r>
          </a:p>
          <a:p>
            <a:r>
              <a:rPr lang="en-US" sz="2400" smtClean="0"/>
              <a:t>Điều chỉnh volume của các thiết bị ngoài</a:t>
            </a:r>
          </a:p>
          <a:p>
            <a:r>
              <a:rPr lang="en-US" sz="2400" smtClean="0"/>
              <a:t>Quản lý chế độ chuông (ring-tone)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400" smtClean="0"/>
              <a:t>Các hàm xử lý cơ bản của AudioManager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get/setStreamVolume</a:t>
            </a:r>
            <a:r>
              <a:rPr lang="en-US" smtClean="0"/>
              <a:t>(..)</a:t>
            </a:r>
          </a:p>
          <a:p>
            <a:r>
              <a:rPr lang="en-US" smtClean="0">
                <a:hlinkClick r:id="rId2"/>
              </a:rPr>
              <a:t>setStreamMute</a:t>
            </a:r>
            <a:r>
              <a:rPr lang="en-US" smtClean="0"/>
              <a:t>(..)</a:t>
            </a:r>
          </a:p>
          <a:p>
            <a:r>
              <a:rPr lang="en-US" smtClean="0">
                <a:hlinkClick r:id="rId2"/>
              </a:rPr>
              <a:t>get/setVibrateSetting</a:t>
            </a:r>
            <a:r>
              <a:rPr lang="en-US" smtClean="0"/>
              <a:t>(..)</a:t>
            </a:r>
          </a:p>
          <a:p>
            <a:r>
              <a:rPr lang="en-US" smtClean="0"/>
              <a:t>setSpeakerphoneOn() </a:t>
            </a:r>
          </a:p>
          <a:p>
            <a:r>
              <a:rPr lang="en-US" smtClean="0"/>
              <a:t>setBluetoothScoOn()</a:t>
            </a:r>
          </a:p>
          <a:p>
            <a:r>
              <a:rPr lang="en-US" smtClean="0"/>
              <a:t>const </a:t>
            </a:r>
            <a:r>
              <a:rPr lang="en-US" sz="2000" smtClean="0"/>
              <a:t>AudioManager.STREAM_MUSIC;</a:t>
            </a:r>
            <a:endParaRPr lang="en-US" smtClean="0"/>
          </a:p>
          <a:p>
            <a:r>
              <a:rPr lang="en-US" smtClean="0"/>
              <a:t>const </a:t>
            </a:r>
            <a:r>
              <a:rPr lang="en-US" sz="2000" smtClean="0"/>
              <a:t>AudioManager.STREAM_VOICE_CALL;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http://developer.android.com/reference/android/media/MediaPlayer.html</a:t>
            </a:r>
            <a:endParaRPr lang="en-US" sz="1400" b="0" smtClean="0"/>
          </a:p>
        </p:txBody>
      </p:sp>
      <p:sp>
        <p:nvSpPr>
          <p:cNvPr id="2150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916363"/>
          </a:xfrm>
        </p:spPr>
        <p:txBody>
          <a:bodyPr/>
          <a:lstStyle/>
          <a:p>
            <a:r>
              <a:rPr lang="en-US" sz="2000" smtClean="0"/>
              <a:t>Được sử dụng cho việc quản lý playback của audio/video file và stream</a:t>
            </a:r>
          </a:p>
          <a:p>
            <a:r>
              <a:rPr lang="en-US" sz="2000" smtClean="0"/>
              <a:t>Các phương thức chỉ định tài nguyên âm thanh: </a:t>
            </a:r>
          </a:p>
          <a:p>
            <a:pPr lvl="2"/>
            <a:r>
              <a:rPr lang="en-US" sz="1600" smtClean="0">
                <a:hlinkClick r:id="rId3"/>
              </a:rPr>
              <a:t>setDataSource(FileDescriptor)</a:t>
            </a:r>
            <a:r>
              <a:rPr lang="en-US" sz="1600" smtClean="0"/>
              <a:t> </a:t>
            </a:r>
          </a:p>
          <a:p>
            <a:pPr lvl="2"/>
            <a:r>
              <a:rPr lang="en-US" sz="1600" smtClean="0">
                <a:hlinkClick r:id="rId3"/>
              </a:rPr>
              <a:t>setDataSource(String)</a:t>
            </a:r>
            <a:endParaRPr lang="en-US" sz="1600" smtClean="0"/>
          </a:p>
          <a:p>
            <a:pPr lvl="2"/>
            <a:r>
              <a:rPr lang="en-US" sz="1600" smtClean="0">
                <a:hlinkClick r:id="rId3"/>
              </a:rPr>
              <a:t>setDataSource(Context, Uri)</a:t>
            </a:r>
            <a:endParaRPr lang="en-US" sz="1600" smtClean="0"/>
          </a:p>
          <a:p>
            <a:pPr lvl="2"/>
            <a:r>
              <a:rPr lang="en-US" sz="1600" smtClean="0">
                <a:hlinkClick r:id="rId3"/>
              </a:rPr>
              <a:t>setDataSource(FileDescriptor, long, long)</a:t>
            </a:r>
            <a:endParaRPr lang="en-US" sz="1200" smtClean="0"/>
          </a:p>
          <a:p>
            <a:r>
              <a:rPr lang="en-US" sz="2000" smtClean="0"/>
              <a:t>Link hỗ trợ trên Android cho các loại tài nguyên media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4"/>
              </a:rPr>
              <a:t>http://developer.android.com/guide/appendix/media-formats.html</a:t>
            </a:r>
            <a:endParaRPr lang="en-US" sz="20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pic>
        <p:nvPicPr>
          <p:cNvPr id="23554" name="Content Placeholder 6" descr="media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219200"/>
            <a:ext cx="71628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smtClean="0"/>
              <a:t>Ví dụ play tài nguyên Audio sử dụng MediaPlayer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MediaPlayer mp = new MediaPlayer();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FileInputStream fis = new FileInputStream(path);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mp.setOnCompletionListener(completionListener);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mp.setDataSource(fis.getFD());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mp.setAudioStreamType(streamType);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mp.prepare();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float volume = 0;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float maxVol = am.getStreamMaxVolume(streamType);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if(vol == -1.0f) // If volume is -1, we need to get the default volume!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volume = am.getStreamVolume(streamType) / maxVol;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volume = vol / 100.0f;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mp.setVolume(volume, volume);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//int duration = mp.getDuration();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smtClean="0"/>
              <a:t>		mp.start();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MediaPlayer</a:t>
            </a:r>
          </a:p>
        </p:txBody>
      </p:sp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000" smtClean="0"/>
              <a:t>Ví dụ ngừng play tài nguyên Audio sử dụng MediaPlayer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mp.stop();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mp.release();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mp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2400" smtClean="0"/>
              <a:t>SoundPool</a:t>
            </a:r>
            <a:br>
              <a:rPr lang="en-US" sz="2400" smtClean="0"/>
            </a:br>
            <a:r>
              <a:rPr lang="en-US" sz="1400" b="0" smtClean="0">
                <a:hlinkClick r:id="rId3"/>
              </a:rPr>
              <a:t>http://developer.android.com/reference/android/media/SoundPool.html</a:t>
            </a:r>
            <a:endParaRPr lang="en-US" sz="1400" b="0" smtClean="0"/>
          </a:p>
        </p:txBody>
      </p:sp>
      <p:sp>
        <p:nvSpPr>
          <p:cNvPr id="29698" name="Content Placeholder 7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smtClean="0"/>
              <a:t>Quản lý các tài nguyên Audio cho ứng dụng</a:t>
            </a:r>
          </a:p>
          <a:p>
            <a:pPr>
              <a:lnSpc>
                <a:spcPct val="80000"/>
              </a:lnSpc>
            </a:pPr>
            <a:r>
              <a:rPr lang="en-US" sz="1500" smtClean="0"/>
              <a:t>Ví dụ play tài nguyên Audio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 SoundPool sp = new SoundPool(1, AudioManager.STREAM_MUSIC, 100);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int playId = sp.load(path, 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if(playId &lt;= 0)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stopSoundPool();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float volume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float maxVol = 	am.getStreamMaxVolume(AudioManager.STREAM_MUSIC);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if(vol == -1) // If volume is -1, we need to get the current volume!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volume = am.getStreamVolume(AudioManager.STREAM_MUSIC) / maxVol;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	volume = vol / 100f;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int limit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		streamId = sp.play(playId, volume, volume, 10, 0, 1f);</a:t>
            </a:r>
          </a:p>
          <a:p>
            <a:pPr>
              <a:lnSpc>
                <a:spcPct val="80000"/>
              </a:lnSpc>
            </a:pPr>
            <a:endParaRPr lang="en-US" sz="1500" smtClean="0"/>
          </a:p>
          <a:p>
            <a:pPr>
              <a:lnSpc>
                <a:spcPct val="80000"/>
              </a:lnSpc>
            </a:pPr>
            <a:endParaRPr lang="en-US" sz="15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1336</TotalTime>
  <Words>225</Words>
  <Application>Microsoft Office PowerPoint</Application>
  <PresentationFormat>On-screen Show (4:3)</PresentationFormat>
  <Paragraphs>103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Capsules</vt:lpstr>
      <vt:lpstr>Lập trình trên Android Phần 9 – Xử lý thể hiện Âm thanh (Sound)</vt:lpstr>
      <vt:lpstr>Các lớp thao tác với Âm thanh</vt:lpstr>
      <vt:lpstr>AudioManager http://developer.android.com/reference/android/media/AudioManager.html</vt:lpstr>
      <vt:lpstr>Các hàm xử lý cơ bản của AudioManager</vt:lpstr>
      <vt:lpstr>MediaPlayer http://developer.android.com/reference/android/media/MediaPlayer.html</vt:lpstr>
      <vt:lpstr>MediaPlayer</vt:lpstr>
      <vt:lpstr>MediaPlayer</vt:lpstr>
      <vt:lpstr>MediaPlayer</vt:lpstr>
      <vt:lpstr>SoundPool http://developer.android.com/reference/android/media/SoundPool.html</vt:lpstr>
      <vt:lpstr>SoundPool</vt:lpstr>
      <vt:lpstr>MediaRecorder http://developer.android.com/reference/android/media/MediaRecorder.html</vt:lpstr>
      <vt:lpstr>MediaRecorder</vt:lpstr>
      <vt:lpstr>Hỏi/Đáp</vt:lpstr>
    </vt:vector>
  </TitlesOfParts>
  <Company>gcsvn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HP</cp:lastModifiedBy>
  <cp:revision>482</cp:revision>
  <dcterms:created xsi:type="dcterms:W3CDTF">2011-09-19T03:36:25Z</dcterms:created>
  <dcterms:modified xsi:type="dcterms:W3CDTF">2012-05-23T11:14:07Z</dcterms:modified>
</cp:coreProperties>
</file>