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3" r:id="rId10"/>
    <p:sldId id="25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86356" autoAdjust="0"/>
  </p:normalViewPr>
  <p:slideViewPr>
    <p:cSldViewPr>
      <p:cViewPr>
        <p:scale>
          <a:sx n="66" d="100"/>
          <a:sy n="66" d="100"/>
        </p:scale>
        <p:origin x="-129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2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60E529-C1CC-4758-88AE-5BA401201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D70A89-62A9-4D94-B215-67E21CB68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ECCAE-CFA2-4587-B597-2E3F77EC99E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29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30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2365375" y="6248400"/>
            <a:ext cx="2130425" cy="4746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2E607BA-19F9-4EF6-9253-FB231EB9C781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74D7C-92B7-4A5D-8883-04ABF476D65D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FEC29-8E59-41C6-AEAD-A227A6847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AB7B9-9639-46C5-AD4C-6669343E5988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EEF54-F071-4104-BB59-34DD8343E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BDA05-886F-4BEB-8934-0E21CCB7EEA5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8CA80-D256-40E5-B64B-EBBE75738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F30A0-34DF-4A39-875A-2B882BA1556C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A1B70-A6BF-44A4-A996-F2D9A7C5E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E184C-9A6A-4405-83B6-3E8EE3AA612E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A6CED-B88E-4B42-B83D-0CAF5774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EA127-358B-4DCC-B0B1-0D80628F53B4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109DF-8E36-4572-9A03-A689AF21D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B1A78-6AEC-4E69-A2DD-E0E6894597DA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CE505-39C0-41FC-81CB-73AE0483A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908CA-CAD1-462B-BB80-C1686ACB4BB4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12A03-21E2-4D41-BF44-ACFDB1A00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2A07A-169F-46B9-9482-EF43B5B75B5F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33228-C3E6-48B4-8C4A-D4B468AAD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C2433-CD95-46D0-B4C5-A5C18C2B4F81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8F659-D6AB-4E85-AA30-4D7BBCCD1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1268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69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1271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72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60BF089-7D99-4E58-A133-D64A4089B895}" type="datetime1">
              <a:rPr lang="vi-VN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Trung Tâm Tin Học - ĐH KHTN         ĐH QG TP.HCM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E63F348-EF60-4774-8890-C366F3641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ygwin.com/" TargetMode="External"/><Relationship Id="rId2" Type="http://schemas.openxmlformats.org/officeDocument/2006/relationships/hyperlink" Target="http://developer.android.com/sdk/ndk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2368DD3-C237-4BDF-ACBD-669C154ED0C6}" type="datetime1">
              <a:rPr lang="vi-VN" smtClean="0"/>
              <a:pPr/>
              <a:t>23/11/2011</a:t>
            </a:fld>
            <a:endParaRPr lang="en-US" smtClean="0"/>
          </a:p>
        </p:txBody>
      </p:sp>
      <p:sp>
        <p:nvSpPr>
          <p:cNvPr id="15362" name="Rectangle 1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5363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248400"/>
            <a:ext cx="587375" cy="488950"/>
          </a:xfrm>
          <a:noFill/>
        </p:spPr>
        <p:txBody>
          <a:bodyPr/>
          <a:lstStyle/>
          <a:p>
            <a:fld id="{288C9945-CE4A-45E2-9AD9-EF85127994D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Android</a:t>
            </a:r>
            <a:br>
              <a:rPr lang="en-US" dirty="0" smtClean="0"/>
            </a:b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smtClean="0"/>
              <a:t>12 </a:t>
            </a:r>
            <a:r>
              <a:rPr lang="en-US" dirty="0" smtClean="0"/>
              <a:t>– </a:t>
            </a:r>
            <a:r>
              <a:rPr lang="en-US" dirty="0" smtClean="0"/>
              <a:t>Native Development Kit</a:t>
            </a:r>
            <a:endParaRPr lang="en-US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G/v: Trịnh Quốc Hùng</a:t>
            </a: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63850"/>
            <a:ext cx="3048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95800" y="5181600"/>
            <a:ext cx="403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smtClean="0"/>
              <a:t>t3hand.googlecode.com/svn/trunk/lessions/Android_Par12_AndroidNDK.pptx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6BA8F73-FBB5-46FB-B0DC-AA581CF7CB28}" type="datetime1">
              <a:rPr lang="vi-VN" smtClean="0"/>
              <a:pPr/>
              <a:t>23/11/2011</a:t>
            </a:fld>
            <a:endParaRPr lang="en-US" smtClean="0"/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BE58BC-F912-4325-873A-6E31A695456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150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Hỏi/Đáp</a:t>
            </a:r>
          </a:p>
        </p:txBody>
      </p:sp>
      <p:pic>
        <p:nvPicPr>
          <p:cNvPr id="21509" name="Picture 6" descr="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971800"/>
            <a:ext cx="2990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DF6A508-0A9F-4B21-8163-9CBF9D84FA9E}" type="datetime1">
              <a:rPr lang="vi-VN" smtClean="0"/>
              <a:pPr/>
              <a:t>23/11/2011</a:t>
            </a:fld>
            <a:endParaRPr lang="en-US" smtClean="0"/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Trung Tâm Tin Học - ĐH KHTN         ĐH QG TP.HCM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0348B-3C2C-48B3-8E4D-E02C5B09B41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smtClean="0"/>
              <a:t>Nội dung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NDK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 smtClean="0"/>
          </a:p>
          <a:p>
            <a:pPr eaLnBrk="1" hangingPunct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NDK.</a:t>
            </a:r>
          </a:p>
          <a:p>
            <a:pPr eaLnBrk="1" hangingPunct="1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</a:t>
            </a:r>
            <a:r>
              <a:rPr lang="en-US" dirty="0" err="1" smtClean="0"/>
              <a:t>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?</a:t>
            </a:r>
            <a:endParaRPr lang="en-US" dirty="0" smtClean="0"/>
          </a:p>
          <a:p>
            <a:pPr eaLnBrk="1" hangingPunct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Android native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dirty="0" smtClean="0"/>
              <a:t>NDK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Native Development Kit (NDK)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/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C/C++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Android.</a:t>
            </a:r>
          </a:p>
          <a:p>
            <a:r>
              <a:rPr lang="en-US" sz="2400" dirty="0" smtClean="0"/>
              <a:t>NDK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tin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thi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viện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nguồn</a:t>
            </a:r>
            <a:r>
              <a:rPr lang="en-US" sz="2000" dirty="0" smtClean="0"/>
              <a:t> C/C++.</a:t>
            </a:r>
          </a:p>
          <a:p>
            <a:pPr lvl="1"/>
            <a:r>
              <a:rPr lang="en-US" sz="2000" dirty="0" smtClean="0"/>
              <a:t>Cho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tích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1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viện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Android (.</a:t>
            </a:r>
            <a:r>
              <a:rPr lang="en-US" sz="2000" dirty="0" err="1" smtClean="0"/>
              <a:t>apk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tin .h,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hướng</a:t>
            </a:r>
            <a:r>
              <a:rPr lang="en-US" sz="2000" dirty="0" smtClean="0"/>
              <a:t> </a:t>
            </a:r>
            <a:r>
              <a:rPr lang="en-US" sz="2000" dirty="0" err="1" smtClean="0"/>
              <a:t>dẫn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nguồn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6BDA05-886F-4BEB-8934-0E21CCB7EEA5}" type="datetime1">
              <a:rPr lang="vi-VN" smtClean="0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Trung Tâm Tin Học - ĐH KHTN         ĐH 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8CA80-D256-40E5-B64B-EBBE7573804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dirty="0" smtClean="0"/>
              <a:t>NDK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, NDK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/>
              <a:t>ARMv5TE (including Thumb-1 instructions)</a:t>
            </a:r>
          </a:p>
          <a:p>
            <a:pPr lvl="1"/>
            <a:r>
              <a:rPr lang="en-US" sz="2000" dirty="0" smtClean="0"/>
              <a:t>ARMv7-A (including Thumb-2 and VFPv3-D16 instructions, with optional support for NEON/VFPv3-D32 instructions)</a:t>
            </a:r>
          </a:p>
          <a:p>
            <a:pPr lvl="1"/>
            <a:r>
              <a:rPr lang="en-US" sz="2000" dirty="0" smtClean="0"/>
              <a:t>x86 instructions (see CPU-ARCH-ABIS.HTML for more information)</a:t>
            </a:r>
          </a:p>
          <a:p>
            <a:r>
              <a:rPr lang="en-US" sz="2400" dirty="0" smtClean="0"/>
              <a:t>NDK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cố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.h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 smtClean="0"/>
              <a:t>libc</a:t>
            </a:r>
            <a:r>
              <a:rPr lang="en-US" sz="2000" dirty="0" smtClean="0"/>
              <a:t> (the C library</a:t>
            </a:r>
            <a:r>
              <a:rPr lang="en-US" sz="2000" dirty="0" smtClean="0"/>
              <a:t>), </a:t>
            </a:r>
            <a:r>
              <a:rPr lang="en-US" sz="2000" dirty="0" err="1" smtClean="0"/>
              <a:t>libm</a:t>
            </a:r>
            <a:r>
              <a:rPr lang="en-US" sz="2000" dirty="0" smtClean="0"/>
              <a:t> </a:t>
            </a:r>
            <a:r>
              <a:rPr lang="en-US" sz="2000" dirty="0" smtClean="0"/>
              <a:t>(the Math library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dirty="0" smtClean="0"/>
              <a:t>OpenGL </a:t>
            </a:r>
            <a:r>
              <a:rPr lang="en-US" sz="2000" dirty="0" smtClean="0"/>
              <a:t>ES (3D graphics </a:t>
            </a:r>
            <a:r>
              <a:rPr lang="en-US" sz="2000" dirty="0" smtClean="0"/>
              <a:t>library).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 smtClean="0"/>
              <a:t>JNI interface, and other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6BDA05-886F-4BEB-8934-0E21CCB7EEA5}" type="datetime1">
              <a:rPr lang="vi-VN" smtClean="0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Trung Tâm Tin Học - ĐH KHTN         ĐH 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8CA80-D256-40E5-B64B-EBBE7573804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NDK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NDK: </a:t>
            </a:r>
          </a:p>
          <a:p>
            <a:pPr lvl="1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(OpenGL)</a:t>
            </a:r>
          </a:p>
          <a:p>
            <a:pPr lvl="1"/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C/C++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C/C++ (Porting)</a:t>
            </a:r>
          </a:p>
          <a:p>
            <a:r>
              <a:rPr lang="en-US" dirty="0" err="1" smtClean="0"/>
              <a:t>Lưu</a:t>
            </a:r>
            <a:r>
              <a:rPr lang="en-US" dirty="0" smtClean="0"/>
              <a:t> ý: NDK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Android.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6BDA05-886F-4BEB-8934-0E21CCB7EEA5}" type="datetime1">
              <a:rPr lang="vi-VN" smtClean="0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Trung Tâm Tin Học - ĐH KHTN         ĐH 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8CA80-D256-40E5-B64B-EBBE7573804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hiên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C.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khích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1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Android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“Native”.</a:t>
            </a:r>
          </a:p>
          <a:p>
            <a:r>
              <a:rPr lang="en-US" dirty="0" smtClean="0"/>
              <a:t>LT HĐT C++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“C”</a:t>
            </a:r>
          </a:p>
          <a:p>
            <a:pPr lvl="1"/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biệt</a:t>
            </a:r>
            <a:r>
              <a:rPr lang="en-US" sz="2000" dirty="0" smtClean="0"/>
              <a:t> </a:t>
            </a:r>
            <a:r>
              <a:rPr lang="en-US" sz="2000" dirty="0" err="1" smtClean="0"/>
              <a:t>lệ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gặp</a:t>
            </a:r>
            <a:r>
              <a:rPr lang="en-US" sz="2000" dirty="0" smtClean="0"/>
              <a:t> </a:t>
            </a:r>
            <a:r>
              <a:rPr lang="en-US" sz="2000" dirty="0" err="1" smtClean="0"/>
              <a:t>trục</a:t>
            </a:r>
            <a:r>
              <a:rPr lang="en-US" sz="2000" dirty="0" smtClean="0"/>
              <a:t> </a:t>
            </a:r>
            <a:r>
              <a:rPr lang="en-US" sz="2000" dirty="0" err="1" smtClean="0"/>
              <a:t>trặc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contructor</a:t>
            </a:r>
            <a:r>
              <a:rPr lang="en-US" sz="2000" dirty="0" smtClean="0"/>
              <a:t>/destructor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6BDA05-886F-4BEB-8934-0E21CCB7EEA5}" type="datetime1">
              <a:rPr lang="vi-VN" smtClean="0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Trung Tâm Tin Học - ĐH KHTN         ĐH 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8CA80-D256-40E5-B64B-EBBE7573804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Android NDK</a:t>
            </a:r>
          </a:p>
          <a:p>
            <a:pPr lvl="1"/>
            <a:r>
              <a:rPr lang="en-US" sz="1800" dirty="0" err="1" smtClean="0"/>
              <a:t>Tải</a:t>
            </a:r>
            <a:r>
              <a:rPr lang="en-US" sz="1800" dirty="0" smtClean="0"/>
              <a:t>: </a:t>
            </a:r>
            <a:r>
              <a:rPr lang="en-US" sz="1600" dirty="0" smtClean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developer.android.com/sdk/ndk/index.html</a:t>
            </a:r>
            <a:endParaRPr lang="en-US" sz="1600" dirty="0" smtClean="0"/>
          </a:p>
          <a:p>
            <a:pPr lvl="1"/>
            <a:r>
              <a:rPr lang="en-US" sz="1600" dirty="0" err="1" smtClean="0"/>
              <a:t>Tải</a:t>
            </a:r>
            <a:r>
              <a:rPr lang="en-US" sz="1600" dirty="0" smtClean="0"/>
              <a:t> 1 </a:t>
            </a:r>
            <a:r>
              <a:rPr lang="en-US" sz="1600" dirty="0" err="1" smtClean="0"/>
              <a:t>gói</a:t>
            </a:r>
            <a:r>
              <a:rPr lang="en-US" sz="1600" dirty="0" smtClean="0"/>
              <a:t> </a:t>
            </a:r>
            <a:r>
              <a:rPr lang="en-US" sz="1600" dirty="0" err="1" smtClean="0"/>
              <a:t>phù</a:t>
            </a:r>
            <a:r>
              <a:rPr lang="en-US" sz="1600" dirty="0" smtClean="0"/>
              <a:t> </a:t>
            </a:r>
            <a:r>
              <a:rPr lang="en-US" sz="1600" dirty="0" err="1" smtClean="0"/>
              <a:t>hợp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HĐH (Window, Linux, Mac)</a:t>
            </a:r>
          </a:p>
          <a:p>
            <a:pPr lvl="1"/>
            <a:r>
              <a:rPr lang="en-US" sz="1600" dirty="0" err="1" smtClean="0"/>
              <a:t>Giải</a:t>
            </a:r>
            <a:r>
              <a:rPr lang="en-US" sz="1600" dirty="0" smtClean="0"/>
              <a:t> </a:t>
            </a:r>
            <a:r>
              <a:rPr lang="en-US" sz="1600" dirty="0" err="1" smtClean="0"/>
              <a:t>nén</a:t>
            </a:r>
            <a:r>
              <a:rPr lang="en-US" sz="1600" dirty="0" smtClean="0"/>
              <a:t> </a:t>
            </a:r>
            <a:r>
              <a:rPr lang="en-US" sz="1600" dirty="0" err="1" smtClean="0"/>
              <a:t>tập</a:t>
            </a:r>
            <a:r>
              <a:rPr lang="en-US" sz="1600" dirty="0" smtClean="0"/>
              <a:t> tin </a:t>
            </a:r>
            <a:r>
              <a:rPr lang="en-US" sz="1600" dirty="0" err="1" smtClean="0"/>
              <a:t>vừa</a:t>
            </a:r>
            <a:r>
              <a:rPr lang="en-US" sz="1600" dirty="0" smtClean="0"/>
              <a:t> </a:t>
            </a:r>
            <a:r>
              <a:rPr lang="en-US" sz="1600" dirty="0" err="1" smtClean="0"/>
              <a:t>tải</a:t>
            </a:r>
            <a:r>
              <a:rPr lang="en-US" sz="1600" dirty="0" smtClean="0"/>
              <a:t>.</a:t>
            </a:r>
            <a:endParaRPr lang="en-US" sz="1800" dirty="0" smtClean="0"/>
          </a:p>
          <a:p>
            <a:r>
              <a:rPr lang="en-US" sz="2400" dirty="0" err="1" smtClean="0"/>
              <a:t>Cygwin</a:t>
            </a:r>
            <a:r>
              <a:rPr lang="en-US" sz="2400" dirty="0" smtClean="0"/>
              <a:t> </a:t>
            </a:r>
            <a:r>
              <a:rPr lang="en-US" sz="2400" dirty="0" err="1" smtClean="0"/>
              <a:t>phiên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1.7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 GNU make </a:t>
            </a:r>
            <a:r>
              <a:rPr lang="en-US" sz="2400" dirty="0" err="1" smtClean="0"/>
              <a:t>và</a:t>
            </a:r>
            <a:r>
              <a:rPr lang="en-US" sz="2400" dirty="0" smtClean="0"/>
              <a:t> GNU </a:t>
            </a:r>
            <a:r>
              <a:rPr lang="en-US" sz="2400" dirty="0" err="1" smtClean="0"/>
              <a:t>awk</a:t>
            </a:r>
            <a:r>
              <a:rPr lang="en-US" sz="2400" dirty="0" smtClean="0"/>
              <a:t>.</a:t>
            </a:r>
          </a:p>
          <a:p>
            <a:pPr lvl="1"/>
            <a:r>
              <a:rPr lang="en-US" sz="1800" dirty="0" err="1" smtClean="0"/>
              <a:t>Tải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3"/>
              </a:rPr>
              <a:t>http://cygwin.com/</a:t>
            </a:r>
            <a:endParaRPr lang="en-US" sz="1800" dirty="0" smtClean="0"/>
          </a:p>
          <a:p>
            <a:pPr lvl="1"/>
            <a:r>
              <a:rPr lang="en-US" sz="1800" dirty="0" err="1" smtClean="0"/>
              <a:t>Tải</a:t>
            </a:r>
            <a:r>
              <a:rPr lang="en-US" sz="1800" dirty="0" smtClean="0"/>
              <a:t> </a:t>
            </a:r>
            <a:r>
              <a:rPr lang="en-US" sz="1800" dirty="0" err="1" smtClean="0"/>
              <a:t>tập</a:t>
            </a:r>
            <a:r>
              <a:rPr lang="en-US" sz="1800" dirty="0" smtClean="0"/>
              <a:t> tin setup.exe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thực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cài</a:t>
            </a:r>
            <a:r>
              <a:rPr lang="en-US" sz="1800" dirty="0" smtClean="0"/>
              <a:t> </a:t>
            </a:r>
            <a:r>
              <a:rPr lang="en-US" sz="1800" dirty="0" err="1" smtClean="0"/>
              <a:t>đặt</a:t>
            </a:r>
            <a:r>
              <a:rPr lang="en-US" sz="1800" dirty="0" smtClean="0"/>
              <a:t> </a:t>
            </a:r>
            <a:r>
              <a:rPr lang="en-US" sz="1800" dirty="0" err="1" smtClean="0"/>
              <a:t>theo</a:t>
            </a:r>
            <a:r>
              <a:rPr lang="en-US" sz="1800" dirty="0" smtClean="0"/>
              <a:t> </a:t>
            </a:r>
            <a:r>
              <a:rPr lang="en-US" sz="1800" dirty="0" err="1" smtClean="0"/>
              <a:t>hướng</a:t>
            </a:r>
            <a:r>
              <a:rPr lang="en-US" sz="1800" dirty="0" smtClean="0"/>
              <a:t> </a:t>
            </a:r>
            <a:r>
              <a:rPr lang="en-US" sz="1800" dirty="0" err="1" smtClean="0"/>
              <a:t>dẫn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chương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cài</a:t>
            </a:r>
            <a:r>
              <a:rPr lang="en-US" sz="1800" dirty="0" smtClean="0"/>
              <a:t> </a:t>
            </a:r>
            <a:r>
              <a:rPr lang="en-US" sz="1800" dirty="0" err="1" smtClean="0"/>
              <a:t>đặt</a:t>
            </a:r>
            <a:r>
              <a:rPr lang="en-US" sz="1800" dirty="0" smtClean="0"/>
              <a:t>.</a:t>
            </a:r>
            <a:endParaRPr lang="en-US" sz="2000" dirty="0" smtClean="0"/>
          </a:p>
          <a:p>
            <a:r>
              <a:rPr lang="en-US" sz="2400" dirty="0" err="1" smtClean="0"/>
              <a:t>Lưu</a:t>
            </a:r>
            <a:r>
              <a:rPr lang="en-US" sz="2400" dirty="0" smtClean="0"/>
              <a:t> ý: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trắng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6BDA05-886F-4BEB-8934-0E21CCB7EEA5}" type="datetime1">
              <a:rPr lang="vi-VN" smtClean="0"/>
              <a:pPr>
                <a:defRPr/>
              </a:pPr>
              <a:t>23/11/2011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Trung Tâm Tin Học - ĐH KHTN         ĐH 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8CA80-D256-40E5-B64B-EBBE7573804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609600"/>
          </a:xfrm>
        </p:spPr>
        <p:txBody>
          <a:bodyPr/>
          <a:lstStyle/>
          <a:p>
            <a:pPr algn="r"/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thư</a:t>
            </a:r>
            <a:r>
              <a:rPr lang="en-US" sz="2800" dirty="0" smtClean="0"/>
              <a:t> </a:t>
            </a:r>
            <a:r>
              <a:rPr lang="en-US" sz="2800" dirty="0" err="1" smtClean="0"/>
              <a:t>viện</a:t>
            </a:r>
            <a:r>
              <a:rPr lang="en-US" sz="2800" dirty="0" smtClean="0"/>
              <a:t> Android native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giản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6BDA05-886F-4BEB-8934-0E21CCB7EEA5}" type="datetime1">
              <a:rPr lang="vi-VN" smtClean="0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Trung Tâm Tin Học - ĐH KHTN         ĐH 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8CA80-D256-40E5-B64B-EBBE7573804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6BDA05-886F-4BEB-8934-0E21CCB7EEA5}" type="datetime1">
              <a:rPr lang="vi-VN" smtClean="0"/>
              <a:pPr>
                <a:defRPr/>
              </a:pPr>
              <a:t>23/11/2011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Trung Tâm Tin Học - ĐH KHTN         ĐH QG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8CA80-D256-40E5-B64B-EBBE7573804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1361</TotalTime>
  <Words>617</Words>
  <Application>Microsoft Office PowerPoint</Application>
  <PresentationFormat>On-screen Show (4:3)</PresentationFormat>
  <Paragraphs>77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Capsules</vt:lpstr>
      <vt:lpstr>Lập trình trên Android Phần 12 – Native Development Kit</vt:lpstr>
      <vt:lpstr>Nội dung</vt:lpstr>
      <vt:lpstr>NDK là gì?</vt:lpstr>
      <vt:lpstr>NDK là gì?</vt:lpstr>
      <vt:lpstr>Khi nào cần NDK</vt:lpstr>
      <vt:lpstr>Những giới hạn hiên tại</vt:lpstr>
      <vt:lpstr>Cần những công cụ gì để bắt đầu?</vt:lpstr>
      <vt:lpstr>Tạo một thư viện Android native đơn giản</vt:lpstr>
      <vt:lpstr>Slide 9</vt:lpstr>
      <vt:lpstr>Hỏi/Đáp</vt:lpstr>
    </vt:vector>
  </TitlesOfParts>
  <Company>gcsvn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Những Ứng dụng Android sẽ làm thay đổi bạn như thế nào?</dc:title>
  <dc:creator>gcsadmin</dc:creator>
  <cp:lastModifiedBy>Admin</cp:lastModifiedBy>
  <cp:revision>501</cp:revision>
  <dcterms:created xsi:type="dcterms:W3CDTF">2011-09-19T03:36:25Z</dcterms:created>
  <dcterms:modified xsi:type="dcterms:W3CDTF">2011-11-22T18:05:22Z</dcterms:modified>
</cp:coreProperties>
</file>