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PTUN EX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NEPTUN EXAM </a:t>
            </a:r>
          </a:p>
        </p:txBody>
      </p:sp>
      <p:sp>
        <p:nvSpPr>
          <p:cNvPr id="120" name="Daniyar Serikov KFOHL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Daniyar Serikov KFOHLK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Снимок экрана 2019-12-18 в 13.15.22.png" descr="Снимок экрана 2019-12-18 в 13.15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4893" y="1291921"/>
            <a:ext cx="10915581" cy="1113215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udents | Regi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Students</a:t>
            </a:r>
            <a:r>
              <a:t> | Register</a:t>
            </a:r>
          </a:p>
        </p:txBody>
      </p:sp>
      <p:sp>
        <p:nvSpPr>
          <p:cNvPr id="176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Снимок экрана 2019-12-18 в 13.17.21.png" descr="Снимок экрана 2019-12-18 в 13.17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598" y="3617769"/>
            <a:ext cx="17722804" cy="825846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 Ex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Function</a:t>
            </a:r>
            <a:r>
              <a:t> Exists</a:t>
            </a:r>
          </a:p>
        </p:txBody>
      </p:sp>
      <p:sp>
        <p:nvSpPr>
          <p:cNvPr id="180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Снимок экрана 2019-12-18 в 13.18.02.png" descr="Снимок экрана 2019-12-18 в 13.18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9407" y="3552757"/>
            <a:ext cx="10174793" cy="7786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2" name="Снимок экрана 2019-12-18 в 13.05.52.png" descr="Снимок экрана 2019-12-18 в 13.05.52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17227" y="5566829"/>
            <a:ext cx="6174025" cy="303735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Procedures</a:t>
            </a:r>
          </a:p>
        </p:txBody>
      </p:sp>
      <p:pic>
        <p:nvPicPr>
          <p:cNvPr id="185" name="Снимок экрана 2019-12-18 в 13.19.23.png" descr="Снимок экрана 2019-12-18 в 13.1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241" y="2957559"/>
            <a:ext cx="7620321" cy="2518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Снимок экрана 2019-12-18 в 13.19.34.png" descr="Снимок экрана 2019-12-18 в 13.19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68" y="6517805"/>
            <a:ext cx="6895267" cy="1693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Снимок экрана 2019-12-18 в 13.19.50.png" descr="Снимок экрана 2019-12-18 в 13.19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228" y="9459458"/>
            <a:ext cx="8629674" cy="2338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Снимок экрана 2019-12-18 в 13.22.33.png" descr="Снимок экрана 2019-12-18 в 13.22.33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85979" y="9330097"/>
            <a:ext cx="7779160" cy="3292524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89" name="Снимок экрана 2019-12-18 в 13.23.09.png" descr="Снимок экрана 2019-12-18 в 13.23.09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38574" y="6415920"/>
            <a:ext cx="8073969" cy="2476486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90" name="Снимок экрана 2019-12-18 в 13.23.42.png" descr="Снимок экрана 2019-12-18 в 13.23.42.png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27925" y="2797340"/>
            <a:ext cx="6895268" cy="3188509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93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4" name="Снимок экрана 2019-12-18 в 13.24.27.png" descr="Снимок экрана 2019-12-18 в 13.24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584" y="4590227"/>
            <a:ext cx="5142179" cy="592129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95" name="Снимок экрана 2019-12-18 в 13.24.37.png" descr="Снимок экрана 2019-12-18 в 13.24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23738" y="6920847"/>
            <a:ext cx="4137816" cy="217685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96" name="Снимок экрана 2019-12-18 в 13.25.03.png" descr="Снимок экрана 2019-12-18 в 13.25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0574" y="5291189"/>
            <a:ext cx="4644353" cy="25904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97" name="Снимок экрана 2019-12-18 в 13.24.49.png" descr="Снимок экрана 2019-12-18 в 13.24.4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70365" y="8358352"/>
            <a:ext cx="5042261" cy="10432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98" name="14"/>
          <p:cNvSpPr txBox="1"/>
          <p:nvPr/>
        </p:nvSpPr>
        <p:spPr>
          <a:xfrm>
            <a:off x="4247443" y="10789702"/>
            <a:ext cx="1286460" cy="135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99" name="6"/>
          <p:cNvSpPr txBox="1"/>
          <p:nvPr/>
        </p:nvSpPr>
        <p:spPr>
          <a:xfrm>
            <a:off x="10342560" y="8693593"/>
            <a:ext cx="700381" cy="1353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0" name="2"/>
          <p:cNvSpPr txBox="1"/>
          <p:nvPr/>
        </p:nvSpPr>
        <p:spPr>
          <a:xfrm>
            <a:off x="15853233" y="9629639"/>
            <a:ext cx="700381" cy="135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" name="1"/>
          <p:cNvSpPr txBox="1"/>
          <p:nvPr/>
        </p:nvSpPr>
        <p:spPr>
          <a:xfrm>
            <a:off x="20954684" y="9887051"/>
            <a:ext cx="700381" cy="135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You</a:t>
            </a:r>
            <a:r>
              <a:t>!</a:t>
            </a:r>
          </a:p>
        </p:txBody>
      </p:sp>
      <p:sp>
        <p:nvSpPr>
          <p:cNvPr id="204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5" name="Снимок экрана 2019-12-18 в 13.27.19.png" descr="Снимок экрана 2019-12-18 в 13.27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798" y="3806906"/>
            <a:ext cx="15889557" cy="78801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23" name="Purpo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  <a:p>
            <a:pPr/>
            <a:r>
              <a:t>Explanation</a:t>
            </a:r>
          </a:p>
          <a:p>
            <a:pPr/>
            <a:r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ur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26" name="Мужчина"/>
          <p:cNvSpPr/>
          <p:nvPr/>
        </p:nvSpPr>
        <p:spPr>
          <a:xfrm>
            <a:off x="8103112" y="3444687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Мужчина"/>
          <p:cNvSpPr/>
          <p:nvPr/>
        </p:nvSpPr>
        <p:spPr>
          <a:xfrm>
            <a:off x="15111392" y="3317529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Student"/>
          <p:cNvSpPr txBox="1"/>
          <p:nvPr/>
        </p:nvSpPr>
        <p:spPr>
          <a:xfrm>
            <a:off x="7620136" y="5141617"/>
            <a:ext cx="153314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Student</a:t>
            </a:r>
          </a:p>
        </p:txBody>
      </p:sp>
      <p:sp>
        <p:nvSpPr>
          <p:cNvPr id="129" name="Professor"/>
          <p:cNvSpPr txBox="1"/>
          <p:nvPr/>
        </p:nvSpPr>
        <p:spPr>
          <a:xfrm>
            <a:off x="14238675" y="5014460"/>
            <a:ext cx="231262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Professor</a:t>
            </a:r>
          </a:p>
        </p:txBody>
      </p:sp>
      <p:sp>
        <p:nvSpPr>
          <p:cNvPr id="130" name="Ключ"/>
          <p:cNvSpPr/>
          <p:nvPr/>
        </p:nvSpPr>
        <p:spPr>
          <a:xfrm>
            <a:off x="10613912" y="9217738"/>
            <a:ext cx="507606" cy="118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6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solidFill>
            <a:srgbClr val="8BE55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Замок"/>
          <p:cNvSpPr/>
          <p:nvPr/>
        </p:nvSpPr>
        <p:spPr>
          <a:xfrm>
            <a:off x="12219632" y="9249566"/>
            <a:ext cx="777497" cy="118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6292" y="0"/>
                  <a:pt x="2626" y="2414"/>
                  <a:pt x="2626" y="5384"/>
                </a:cubicBezTo>
                <a:lnTo>
                  <a:pt x="2626" y="9831"/>
                </a:lnTo>
                <a:cubicBezTo>
                  <a:pt x="989" y="11082"/>
                  <a:pt x="0" y="12705"/>
                  <a:pt x="0" y="14484"/>
                </a:cubicBezTo>
                <a:cubicBezTo>
                  <a:pt x="0" y="18414"/>
                  <a:pt x="4835" y="21600"/>
                  <a:pt x="10800" y="21600"/>
                </a:cubicBezTo>
                <a:cubicBezTo>
                  <a:pt x="16765" y="21600"/>
                  <a:pt x="21600" y="18414"/>
                  <a:pt x="21600" y="14484"/>
                </a:cubicBezTo>
                <a:cubicBezTo>
                  <a:pt x="21600" y="12705"/>
                  <a:pt x="20611" y="11082"/>
                  <a:pt x="18974" y="9831"/>
                </a:cubicBezTo>
                <a:lnTo>
                  <a:pt x="18974" y="5384"/>
                </a:lnTo>
                <a:cubicBezTo>
                  <a:pt x="18974" y="2414"/>
                  <a:pt x="15308" y="0"/>
                  <a:pt x="10800" y="0"/>
                </a:cubicBezTo>
                <a:close/>
                <a:moveTo>
                  <a:pt x="10800" y="2700"/>
                </a:moveTo>
                <a:cubicBezTo>
                  <a:pt x="13050" y="2700"/>
                  <a:pt x="14883" y="3908"/>
                  <a:pt x="14883" y="5391"/>
                </a:cubicBezTo>
                <a:lnTo>
                  <a:pt x="14883" y="7897"/>
                </a:lnTo>
                <a:cubicBezTo>
                  <a:pt x="13623" y="7558"/>
                  <a:pt x="12248" y="7368"/>
                  <a:pt x="10800" y="7368"/>
                </a:cubicBezTo>
                <a:cubicBezTo>
                  <a:pt x="9352" y="7368"/>
                  <a:pt x="7977" y="7558"/>
                  <a:pt x="6717" y="7897"/>
                </a:cubicBezTo>
                <a:lnTo>
                  <a:pt x="6717" y="5391"/>
                </a:lnTo>
                <a:cubicBezTo>
                  <a:pt x="6717" y="3908"/>
                  <a:pt x="8550" y="2700"/>
                  <a:pt x="10800" y="2700"/>
                </a:cubicBezTo>
                <a:close/>
                <a:moveTo>
                  <a:pt x="10800" y="10711"/>
                </a:moveTo>
                <a:cubicBezTo>
                  <a:pt x="13966" y="10711"/>
                  <a:pt x="16527" y="12398"/>
                  <a:pt x="16527" y="14484"/>
                </a:cubicBezTo>
                <a:cubicBezTo>
                  <a:pt x="16527" y="16570"/>
                  <a:pt x="13966" y="18258"/>
                  <a:pt x="10800" y="18258"/>
                </a:cubicBezTo>
                <a:cubicBezTo>
                  <a:pt x="7634" y="18258"/>
                  <a:pt x="5073" y="16570"/>
                  <a:pt x="5073" y="14484"/>
                </a:cubicBezTo>
                <a:cubicBezTo>
                  <a:pt x="5073" y="12398"/>
                  <a:pt x="7634" y="10711"/>
                  <a:pt x="10800" y="10711"/>
                </a:cubicBezTo>
                <a:close/>
                <a:moveTo>
                  <a:pt x="10800" y="11336"/>
                </a:moveTo>
                <a:cubicBezTo>
                  <a:pt x="9577" y="11336"/>
                  <a:pt x="8355" y="11644"/>
                  <a:pt x="7422" y="12259"/>
                </a:cubicBezTo>
                <a:cubicBezTo>
                  <a:pt x="5556" y="13488"/>
                  <a:pt x="5556" y="15480"/>
                  <a:pt x="7422" y="16710"/>
                </a:cubicBezTo>
                <a:cubicBezTo>
                  <a:pt x="9288" y="17939"/>
                  <a:pt x="12312" y="17939"/>
                  <a:pt x="14178" y="16710"/>
                </a:cubicBezTo>
                <a:cubicBezTo>
                  <a:pt x="16044" y="15480"/>
                  <a:pt x="16044" y="13488"/>
                  <a:pt x="14178" y="12259"/>
                </a:cubicBezTo>
                <a:cubicBezTo>
                  <a:pt x="13245" y="11644"/>
                  <a:pt x="12023" y="11336"/>
                  <a:pt x="10800" y="113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ogIn"/>
          <p:cNvSpPr txBox="1"/>
          <p:nvPr/>
        </p:nvSpPr>
        <p:spPr>
          <a:xfrm>
            <a:off x="10295643" y="10639665"/>
            <a:ext cx="114414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LogIn</a:t>
            </a:r>
          </a:p>
        </p:txBody>
      </p:sp>
      <p:sp>
        <p:nvSpPr>
          <p:cNvPr id="133" name="LogOut"/>
          <p:cNvSpPr txBox="1"/>
          <p:nvPr/>
        </p:nvSpPr>
        <p:spPr>
          <a:xfrm>
            <a:off x="11877241" y="10639665"/>
            <a:ext cx="14622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LogOut</a:t>
            </a:r>
          </a:p>
        </p:txBody>
      </p:sp>
      <p:sp>
        <p:nvSpPr>
          <p:cNvPr id="134" name="Планшет с зажимом"/>
          <p:cNvSpPr/>
          <p:nvPr/>
        </p:nvSpPr>
        <p:spPr>
          <a:xfrm>
            <a:off x="13458104" y="5811846"/>
            <a:ext cx="838877" cy="1204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9801" y="0"/>
                  <a:pt x="9330" y="294"/>
                  <a:pt x="8865" y="898"/>
                </a:cubicBezTo>
                <a:cubicBezTo>
                  <a:pt x="8394" y="1511"/>
                  <a:pt x="7651" y="1943"/>
                  <a:pt x="7089" y="1943"/>
                </a:cubicBezTo>
                <a:cubicBezTo>
                  <a:pt x="6826" y="1943"/>
                  <a:pt x="6299" y="1922"/>
                  <a:pt x="6037" y="1943"/>
                </a:cubicBezTo>
                <a:cubicBezTo>
                  <a:pt x="5104" y="2016"/>
                  <a:pt x="4553" y="2318"/>
                  <a:pt x="4308" y="2794"/>
                </a:cubicBezTo>
                <a:lnTo>
                  <a:pt x="1139" y="2794"/>
                </a:lnTo>
                <a:cubicBezTo>
                  <a:pt x="510" y="2794"/>
                  <a:pt x="0" y="3149"/>
                  <a:pt x="0" y="3587"/>
                </a:cubicBezTo>
                <a:lnTo>
                  <a:pt x="0" y="20807"/>
                </a:lnTo>
                <a:cubicBezTo>
                  <a:pt x="0" y="21245"/>
                  <a:pt x="510" y="21600"/>
                  <a:pt x="1139" y="21600"/>
                </a:cubicBezTo>
                <a:lnTo>
                  <a:pt x="20461" y="21600"/>
                </a:lnTo>
                <a:cubicBezTo>
                  <a:pt x="21090" y="21600"/>
                  <a:pt x="21600" y="21245"/>
                  <a:pt x="21600" y="20807"/>
                </a:cubicBezTo>
                <a:lnTo>
                  <a:pt x="21600" y="3587"/>
                </a:lnTo>
                <a:cubicBezTo>
                  <a:pt x="21600" y="3149"/>
                  <a:pt x="21090" y="2794"/>
                  <a:pt x="20461" y="2794"/>
                </a:cubicBezTo>
                <a:lnTo>
                  <a:pt x="17292" y="2794"/>
                </a:lnTo>
                <a:cubicBezTo>
                  <a:pt x="17047" y="2318"/>
                  <a:pt x="16496" y="2016"/>
                  <a:pt x="15563" y="1943"/>
                </a:cubicBezTo>
                <a:cubicBezTo>
                  <a:pt x="15301" y="1922"/>
                  <a:pt x="14774" y="1943"/>
                  <a:pt x="14511" y="1943"/>
                </a:cubicBezTo>
                <a:cubicBezTo>
                  <a:pt x="13949" y="1943"/>
                  <a:pt x="13209" y="1511"/>
                  <a:pt x="12738" y="898"/>
                </a:cubicBezTo>
                <a:cubicBezTo>
                  <a:pt x="12273" y="294"/>
                  <a:pt x="11802" y="0"/>
                  <a:pt x="10801" y="0"/>
                </a:cubicBezTo>
                <a:close/>
                <a:moveTo>
                  <a:pt x="10799" y="593"/>
                </a:moveTo>
                <a:cubicBezTo>
                  <a:pt x="11264" y="593"/>
                  <a:pt x="11644" y="857"/>
                  <a:pt x="11644" y="1181"/>
                </a:cubicBezTo>
                <a:cubicBezTo>
                  <a:pt x="11644" y="1506"/>
                  <a:pt x="11265" y="1767"/>
                  <a:pt x="10799" y="1767"/>
                </a:cubicBezTo>
                <a:cubicBezTo>
                  <a:pt x="10332" y="1767"/>
                  <a:pt x="9956" y="1506"/>
                  <a:pt x="9956" y="1181"/>
                </a:cubicBezTo>
                <a:cubicBezTo>
                  <a:pt x="9956" y="857"/>
                  <a:pt x="10333" y="593"/>
                  <a:pt x="10799" y="593"/>
                </a:cubicBezTo>
                <a:close/>
                <a:moveTo>
                  <a:pt x="1619" y="3923"/>
                </a:moveTo>
                <a:lnTo>
                  <a:pt x="4207" y="3923"/>
                </a:lnTo>
                <a:cubicBezTo>
                  <a:pt x="4263" y="4130"/>
                  <a:pt x="4364" y="4392"/>
                  <a:pt x="4364" y="4392"/>
                </a:cubicBezTo>
                <a:lnTo>
                  <a:pt x="10799" y="4392"/>
                </a:lnTo>
                <a:lnTo>
                  <a:pt x="17236" y="4392"/>
                </a:lnTo>
                <a:cubicBezTo>
                  <a:pt x="17236" y="4392"/>
                  <a:pt x="17337" y="4130"/>
                  <a:pt x="17393" y="3923"/>
                </a:cubicBezTo>
                <a:lnTo>
                  <a:pt x="19981" y="3923"/>
                </a:lnTo>
                <a:lnTo>
                  <a:pt x="19981" y="20471"/>
                </a:lnTo>
                <a:lnTo>
                  <a:pt x="1619" y="20471"/>
                </a:lnTo>
                <a:lnTo>
                  <a:pt x="1619" y="392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ExamsTable"/>
          <p:cNvSpPr txBox="1"/>
          <p:nvPr/>
        </p:nvSpPr>
        <p:spPr>
          <a:xfrm>
            <a:off x="12816656" y="7343705"/>
            <a:ext cx="229324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ExamsTable</a:t>
            </a:r>
          </a:p>
        </p:txBody>
      </p:sp>
      <p:sp>
        <p:nvSpPr>
          <p:cNvPr id="136" name="Стопка книг"/>
          <p:cNvSpPr/>
          <p:nvPr/>
        </p:nvSpPr>
        <p:spPr>
          <a:xfrm>
            <a:off x="16414122" y="6233057"/>
            <a:ext cx="1057560" cy="95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AddExams"/>
          <p:cNvSpPr txBox="1"/>
          <p:nvPr/>
        </p:nvSpPr>
        <p:spPr>
          <a:xfrm>
            <a:off x="15912487" y="7343705"/>
            <a:ext cx="206083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AddExams</a:t>
            </a:r>
          </a:p>
        </p:txBody>
      </p:sp>
      <p:sp>
        <p:nvSpPr>
          <p:cNvPr id="138" name="Карандаш"/>
          <p:cNvSpPr/>
          <p:nvPr/>
        </p:nvSpPr>
        <p:spPr>
          <a:xfrm>
            <a:off x="8208240" y="6136644"/>
            <a:ext cx="112658" cy="118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80" y="0"/>
                </a:moveTo>
                <a:cubicBezTo>
                  <a:pt x="19219" y="0"/>
                  <a:pt x="21600" y="227"/>
                  <a:pt x="21600" y="508"/>
                </a:cubicBezTo>
                <a:lnTo>
                  <a:pt x="21600" y="1391"/>
                </a:lnTo>
                <a:lnTo>
                  <a:pt x="0" y="1391"/>
                </a:lnTo>
                <a:lnTo>
                  <a:pt x="0" y="508"/>
                </a:lnTo>
                <a:cubicBezTo>
                  <a:pt x="0" y="227"/>
                  <a:pt x="2399" y="0"/>
                  <a:pt x="5338" y="0"/>
                </a:cubicBezTo>
                <a:lnTo>
                  <a:pt x="16280" y="0"/>
                </a:lnTo>
                <a:close/>
                <a:moveTo>
                  <a:pt x="21600" y="1715"/>
                </a:moveTo>
                <a:lnTo>
                  <a:pt x="21600" y="4104"/>
                </a:lnTo>
                <a:lnTo>
                  <a:pt x="0" y="4104"/>
                </a:lnTo>
                <a:lnTo>
                  <a:pt x="0" y="1715"/>
                </a:lnTo>
                <a:lnTo>
                  <a:pt x="21600" y="1715"/>
                </a:lnTo>
                <a:close/>
                <a:moveTo>
                  <a:pt x="21600" y="4428"/>
                </a:moveTo>
                <a:lnTo>
                  <a:pt x="21600" y="16996"/>
                </a:lnTo>
                <a:cubicBezTo>
                  <a:pt x="20885" y="16978"/>
                  <a:pt x="20113" y="16968"/>
                  <a:pt x="19302" y="16968"/>
                </a:cubicBezTo>
                <a:cubicBezTo>
                  <a:pt x="17746" y="16968"/>
                  <a:pt x="16236" y="17008"/>
                  <a:pt x="15042" y="17079"/>
                </a:cubicBezTo>
                <a:cubicBezTo>
                  <a:pt x="13849" y="17008"/>
                  <a:pt x="12357" y="16968"/>
                  <a:pt x="10800" y="16968"/>
                </a:cubicBezTo>
                <a:cubicBezTo>
                  <a:pt x="9243" y="16968"/>
                  <a:pt x="7751" y="17008"/>
                  <a:pt x="6558" y="17079"/>
                </a:cubicBezTo>
                <a:cubicBezTo>
                  <a:pt x="5365" y="17008"/>
                  <a:pt x="3854" y="16968"/>
                  <a:pt x="2298" y="16968"/>
                </a:cubicBezTo>
                <a:cubicBezTo>
                  <a:pt x="1487" y="16968"/>
                  <a:pt x="716" y="16978"/>
                  <a:pt x="0" y="16996"/>
                </a:cubicBezTo>
                <a:lnTo>
                  <a:pt x="0" y="4428"/>
                </a:lnTo>
                <a:lnTo>
                  <a:pt x="21600" y="4428"/>
                </a:lnTo>
                <a:close/>
                <a:moveTo>
                  <a:pt x="19302" y="17292"/>
                </a:moveTo>
                <a:cubicBezTo>
                  <a:pt x="20039" y="17292"/>
                  <a:pt x="20693" y="17305"/>
                  <a:pt x="21229" y="17327"/>
                </a:cubicBezTo>
                <a:lnTo>
                  <a:pt x="16191" y="19388"/>
                </a:lnTo>
                <a:lnTo>
                  <a:pt x="15484" y="19678"/>
                </a:lnTo>
                <a:lnTo>
                  <a:pt x="6116" y="19678"/>
                </a:lnTo>
                <a:lnTo>
                  <a:pt x="5409" y="19388"/>
                </a:lnTo>
                <a:lnTo>
                  <a:pt x="371" y="17327"/>
                </a:lnTo>
                <a:cubicBezTo>
                  <a:pt x="907" y="17305"/>
                  <a:pt x="1562" y="17292"/>
                  <a:pt x="2298" y="17292"/>
                </a:cubicBezTo>
                <a:cubicBezTo>
                  <a:pt x="3518" y="17292"/>
                  <a:pt x="4669" y="17331"/>
                  <a:pt x="5303" y="17396"/>
                </a:cubicBezTo>
                <a:lnTo>
                  <a:pt x="6558" y="17525"/>
                </a:lnTo>
                <a:lnTo>
                  <a:pt x="7795" y="17396"/>
                </a:lnTo>
                <a:cubicBezTo>
                  <a:pt x="8430" y="17331"/>
                  <a:pt x="9580" y="17292"/>
                  <a:pt x="10800" y="17292"/>
                </a:cubicBezTo>
                <a:cubicBezTo>
                  <a:pt x="12020" y="17292"/>
                  <a:pt x="13171" y="17331"/>
                  <a:pt x="13805" y="17396"/>
                </a:cubicBezTo>
                <a:lnTo>
                  <a:pt x="15042" y="17525"/>
                </a:lnTo>
                <a:lnTo>
                  <a:pt x="16297" y="17396"/>
                </a:lnTo>
                <a:cubicBezTo>
                  <a:pt x="16932" y="17331"/>
                  <a:pt x="18083" y="17292"/>
                  <a:pt x="19302" y="17292"/>
                </a:cubicBezTo>
                <a:close/>
                <a:moveTo>
                  <a:pt x="14706" y="20002"/>
                </a:moveTo>
                <a:lnTo>
                  <a:pt x="10800" y="21600"/>
                </a:lnTo>
                <a:lnTo>
                  <a:pt x="6894" y="20002"/>
                </a:lnTo>
                <a:lnTo>
                  <a:pt x="14706" y="20002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RegisterToExam"/>
          <p:cNvSpPr txBox="1"/>
          <p:nvPr/>
        </p:nvSpPr>
        <p:spPr>
          <a:xfrm>
            <a:off x="6844991" y="7429607"/>
            <a:ext cx="308343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RegisterToExam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r Cre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Creation</a:t>
            </a:r>
          </a:p>
        </p:txBody>
      </p:sp>
      <p:sp>
        <p:nvSpPr>
          <p:cNvPr id="142" name="SQL &gt; create user Neptun identified by «oracle»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&gt; create user Neptun identified by «oracle»;</a:t>
            </a:r>
          </a:p>
          <a:p>
            <a:pPr/>
            <a:r>
              <a:t>SQL &gt; grant all to neptun;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Tables</a:t>
            </a:r>
          </a:p>
        </p:txBody>
      </p:sp>
      <p:pic>
        <p:nvPicPr>
          <p:cNvPr id="145" name="Снимок экрана 2019-12-18 в 13.01.29.png" descr="Снимок экрана 2019-12-18 в 13.01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1623" y="4192561"/>
            <a:ext cx="5659364" cy="34264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46" name="Снимок экрана 2019-12-18 в 13.01.49.png" descr="Снимок экрана 2019-12-18 в 13.01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87667" y="4072013"/>
            <a:ext cx="7809955" cy="366751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47" name="Снимок экрана 2019-12-18 в 13.01.59.png" descr="Снимок экрана 2019-12-18 в 13.01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84757" y="3558719"/>
            <a:ext cx="6549140" cy="137643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48" name="Снимок экрана 2019-12-18 в 13.02.46.png" descr="Снимок экрана 2019-12-18 в 13.02.46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559" y="5475896"/>
            <a:ext cx="5679536" cy="2143083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49" name="Снимок экрана 2019-12-18 в 13.03.37.png" descr="Снимок экрана 2019-12-18 в 13.03.37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6836" y="8159725"/>
            <a:ext cx="8534401" cy="2247901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50" name="Снимок экрана 2019-12-18 в 13.04.02.png" descr="Снимок экрана 2019-12-18 в 13.04.02.png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339619" y="8116555"/>
            <a:ext cx="8706052" cy="112216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3" name="Снимок экрана 2019-12-18 в 13.05.11.png" descr="Снимок экрана 2019-12-18 в 13.05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5410" y="3524700"/>
            <a:ext cx="5965302" cy="20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Снимок экрана 2019-12-18 в 13.05.21.png" descr="Снимок экрана 2019-12-18 в 13.05.21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6795" y="5600699"/>
            <a:ext cx="3670301" cy="2514601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55" name="Снимок экрана 2019-12-18 в 13.05.52.png" descr="Снимок экрана 2019-12-18 в 13.05.52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30309" y="5988050"/>
            <a:ext cx="3302001" cy="1739901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56" name="Снимок экрана 2019-12-18 в 13.05.47.png" descr="Снимок экрана 2019-12-18 в 13.05.4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998659" y="3739826"/>
            <a:ext cx="5965302" cy="165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ofessor | create exams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Professor</a:t>
            </a:r>
            <a:r>
              <a:t> | create exams table</a:t>
            </a:r>
          </a:p>
        </p:txBody>
      </p:sp>
      <p:sp>
        <p:nvSpPr>
          <p:cNvPr id="159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0" name="Снимок экрана 2019-12-18 в 13.08.25.png" descr="Снимок экрана 2019-12-18 в 13.08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4839" y="3289927"/>
            <a:ext cx="14754322" cy="856115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heckLog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CheckLog</a:t>
            </a:r>
            <a:r>
              <a:t> Function</a:t>
            </a:r>
          </a:p>
        </p:txBody>
      </p:sp>
      <p:sp>
        <p:nvSpPr>
          <p:cNvPr id="163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Снимок экрана 2019-12-18 в 13.12.48.png" descr="Снимок экрана 2019-12-18 в 13.1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3215" y="3502280"/>
            <a:ext cx="9343891" cy="818334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5" name="Снимок экрана 2019-12-18 в 13.05.21.png" descr="Снимок экрана 2019-12-18 в 13.05.21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07777" y="5202880"/>
            <a:ext cx="5909772" cy="3943679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xams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Exams</a:t>
            </a:r>
            <a:r>
              <a:t> Table</a:t>
            </a:r>
          </a:p>
        </p:txBody>
      </p:sp>
      <p:sp>
        <p:nvSpPr>
          <p:cNvPr id="168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Снимок экрана 2019-12-18 в 13.14.33.png" descr="Снимок экрана 2019-12-18 в 13.14.33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2442" y="3490147"/>
            <a:ext cx="15030335" cy="3356588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