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dpriver.com/pp/sqlformat.htm" TargetMode="External"/><Relationship Id="rId3" Type="http://schemas.openxmlformats.org/officeDocument/2006/relationships/hyperlink" Target="https://www.tutorialspoint.com/plsql/plsql_packages.html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EPTUN EXA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NEPTUN EXAM </a:t>
            </a:r>
          </a:p>
        </p:txBody>
      </p:sp>
      <p:sp>
        <p:nvSpPr>
          <p:cNvPr id="120" name="Daniyar Serikov KFOHLK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Daniyar Serikov KFOHLK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Мужчина"/>
          <p:cNvSpPr/>
          <p:nvPr/>
        </p:nvSpPr>
        <p:spPr>
          <a:xfrm>
            <a:off x="11190725" y="2429213"/>
            <a:ext cx="1191267" cy="3214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Professor"/>
          <p:cNvSpPr txBox="1"/>
          <p:nvPr/>
        </p:nvSpPr>
        <p:spPr>
          <a:xfrm>
            <a:off x="9386541" y="6015779"/>
            <a:ext cx="479963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Professor</a:t>
            </a:r>
          </a:p>
        </p:txBody>
      </p:sp>
      <p:sp>
        <p:nvSpPr>
          <p:cNvPr id="177" name="Планшет с зажимом"/>
          <p:cNvSpPr/>
          <p:nvPr/>
        </p:nvSpPr>
        <p:spPr>
          <a:xfrm>
            <a:off x="8272765" y="7643765"/>
            <a:ext cx="1697973" cy="2438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9801" y="0"/>
                  <a:pt x="9330" y="294"/>
                  <a:pt x="8865" y="898"/>
                </a:cubicBezTo>
                <a:cubicBezTo>
                  <a:pt x="8394" y="1511"/>
                  <a:pt x="7651" y="1943"/>
                  <a:pt x="7089" y="1943"/>
                </a:cubicBezTo>
                <a:cubicBezTo>
                  <a:pt x="6826" y="1943"/>
                  <a:pt x="6299" y="1922"/>
                  <a:pt x="6037" y="1943"/>
                </a:cubicBezTo>
                <a:cubicBezTo>
                  <a:pt x="5104" y="2016"/>
                  <a:pt x="4553" y="2318"/>
                  <a:pt x="4308" y="2794"/>
                </a:cubicBezTo>
                <a:lnTo>
                  <a:pt x="1139" y="2794"/>
                </a:lnTo>
                <a:cubicBezTo>
                  <a:pt x="510" y="2794"/>
                  <a:pt x="0" y="3149"/>
                  <a:pt x="0" y="3587"/>
                </a:cubicBezTo>
                <a:lnTo>
                  <a:pt x="0" y="20807"/>
                </a:lnTo>
                <a:cubicBezTo>
                  <a:pt x="0" y="21245"/>
                  <a:pt x="510" y="21600"/>
                  <a:pt x="1139" y="21600"/>
                </a:cubicBezTo>
                <a:lnTo>
                  <a:pt x="20461" y="21600"/>
                </a:lnTo>
                <a:cubicBezTo>
                  <a:pt x="21090" y="21600"/>
                  <a:pt x="21600" y="21245"/>
                  <a:pt x="21600" y="20807"/>
                </a:cubicBezTo>
                <a:lnTo>
                  <a:pt x="21600" y="3587"/>
                </a:lnTo>
                <a:cubicBezTo>
                  <a:pt x="21600" y="3149"/>
                  <a:pt x="21090" y="2794"/>
                  <a:pt x="20461" y="2794"/>
                </a:cubicBezTo>
                <a:lnTo>
                  <a:pt x="17292" y="2794"/>
                </a:lnTo>
                <a:cubicBezTo>
                  <a:pt x="17047" y="2318"/>
                  <a:pt x="16496" y="2016"/>
                  <a:pt x="15563" y="1943"/>
                </a:cubicBezTo>
                <a:cubicBezTo>
                  <a:pt x="15301" y="1922"/>
                  <a:pt x="14774" y="1943"/>
                  <a:pt x="14511" y="1943"/>
                </a:cubicBezTo>
                <a:cubicBezTo>
                  <a:pt x="13949" y="1943"/>
                  <a:pt x="13209" y="1511"/>
                  <a:pt x="12738" y="898"/>
                </a:cubicBezTo>
                <a:cubicBezTo>
                  <a:pt x="12273" y="294"/>
                  <a:pt x="11802" y="0"/>
                  <a:pt x="10801" y="0"/>
                </a:cubicBezTo>
                <a:close/>
                <a:moveTo>
                  <a:pt x="10799" y="593"/>
                </a:moveTo>
                <a:cubicBezTo>
                  <a:pt x="11264" y="593"/>
                  <a:pt x="11644" y="857"/>
                  <a:pt x="11644" y="1181"/>
                </a:cubicBezTo>
                <a:cubicBezTo>
                  <a:pt x="11644" y="1506"/>
                  <a:pt x="11265" y="1767"/>
                  <a:pt x="10799" y="1767"/>
                </a:cubicBezTo>
                <a:cubicBezTo>
                  <a:pt x="10332" y="1767"/>
                  <a:pt x="9956" y="1506"/>
                  <a:pt x="9956" y="1181"/>
                </a:cubicBezTo>
                <a:cubicBezTo>
                  <a:pt x="9956" y="857"/>
                  <a:pt x="10333" y="593"/>
                  <a:pt x="10799" y="593"/>
                </a:cubicBezTo>
                <a:close/>
                <a:moveTo>
                  <a:pt x="1619" y="3923"/>
                </a:moveTo>
                <a:lnTo>
                  <a:pt x="4207" y="3923"/>
                </a:lnTo>
                <a:cubicBezTo>
                  <a:pt x="4263" y="4130"/>
                  <a:pt x="4364" y="4392"/>
                  <a:pt x="4364" y="4392"/>
                </a:cubicBezTo>
                <a:lnTo>
                  <a:pt x="10799" y="4392"/>
                </a:lnTo>
                <a:lnTo>
                  <a:pt x="17236" y="4392"/>
                </a:lnTo>
                <a:cubicBezTo>
                  <a:pt x="17236" y="4392"/>
                  <a:pt x="17337" y="4130"/>
                  <a:pt x="17393" y="3923"/>
                </a:cubicBezTo>
                <a:lnTo>
                  <a:pt x="19981" y="3923"/>
                </a:lnTo>
                <a:lnTo>
                  <a:pt x="19981" y="20471"/>
                </a:lnTo>
                <a:lnTo>
                  <a:pt x="1619" y="20471"/>
                </a:lnTo>
                <a:lnTo>
                  <a:pt x="1619" y="392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ExamsTable"/>
          <p:cNvSpPr txBox="1"/>
          <p:nvPr/>
        </p:nvSpPr>
        <p:spPr>
          <a:xfrm>
            <a:off x="6885662" y="10179831"/>
            <a:ext cx="447217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ExamsTable</a:t>
            </a:r>
          </a:p>
        </p:txBody>
      </p:sp>
      <p:sp>
        <p:nvSpPr>
          <p:cNvPr id="179" name="Стопка книг"/>
          <p:cNvSpPr/>
          <p:nvPr/>
        </p:nvSpPr>
        <p:spPr>
          <a:xfrm>
            <a:off x="12625433" y="7640862"/>
            <a:ext cx="2696988" cy="2444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69" y="0"/>
                </a:moveTo>
                <a:cubicBezTo>
                  <a:pt x="3275" y="0"/>
                  <a:pt x="1896" y="1522"/>
                  <a:pt x="1896" y="3392"/>
                </a:cubicBezTo>
                <a:cubicBezTo>
                  <a:pt x="1896" y="5262"/>
                  <a:pt x="3275" y="6783"/>
                  <a:pt x="4969" y="6783"/>
                </a:cubicBezTo>
                <a:lnTo>
                  <a:pt x="21600" y="6783"/>
                </a:lnTo>
                <a:lnTo>
                  <a:pt x="21600" y="5757"/>
                </a:lnTo>
                <a:lnTo>
                  <a:pt x="4969" y="5757"/>
                </a:lnTo>
                <a:cubicBezTo>
                  <a:pt x="3788" y="5757"/>
                  <a:pt x="2827" y="4696"/>
                  <a:pt x="2827" y="3392"/>
                </a:cubicBezTo>
                <a:cubicBezTo>
                  <a:pt x="2827" y="2087"/>
                  <a:pt x="3788" y="1026"/>
                  <a:pt x="4969" y="1026"/>
                </a:cubicBezTo>
                <a:lnTo>
                  <a:pt x="21600" y="1026"/>
                </a:lnTo>
                <a:lnTo>
                  <a:pt x="21600" y="0"/>
                </a:lnTo>
                <a:lnTo>
                  <a:pt x="4969" y="0"/>
                </a:lnTo>
                <a:close/>
                <a:moveTo>
                  <a:pt x="4969" y="1852"/>
                </a:moveTo>
                <a:lnTo>
                  <a:pt x="4969" y="2269"/>
                </a:lnTo>
                <a:lnTo>
                  <a:pt x="20792" y="2269"/>
                </a:lnTo>
                <a:cubicBezTo>
                  <a:pt x="20843" y="2123"/>
                  <a:pt x="20903" y="1984"/>
                  <a:pt x="20972" y="1852"/>
                </a:cubicBezTo>
                <a:lnTo>
                  <a:pt x="4969" y="1852"/>
                </a:lnTo>
                <a:close/>
                <a:moveTo>
                  <a:pt x="4969" y="3215"/>
                </a:moveTo>
                <a:lnTo>
                  <a:pt x="4969" y="3632"/>
                </a:lnTo>
                <a:lnTo>
                  <a:pt x="20613" y="3632"/>
                </a:lnTo>
                <a:cubicBezTo>
                  <a:pt x="20608" y="3553"/>
                  <a:pt x="20605" y="3472"/>
                  <a:pt x="20605" y="3392"/>
                </a:cubicBezTo>
                <a:cubicBezTo>
                  <a:pt x="20605" y="3332"/>
                  <a:pt x="20607" y="3273"/>
                  <a:pt x="20610" y="3215"/>
                </a:cubicBezTo>
                <a:lnTo>
                  <a:pt x="4969" y="3215"/>
                </a:lnTo>
                <a:close/>
                <a:moveTo>
                  <a:pt x="4969" y="4575"/>
                </a:moveTo>
                <a:lnTo>
                  <a:pt x="4969" y="4992"/>
                </a:lnTo>
                <a:lnTo>
                  <a:pt x="21006" y="4992"/>
                </a:lnTo>
                <a:cubicBezTo>
                  <a:pt x="20933" y="4861"/>
                  <a:pt x="20869" y="4722"/>
                  <a:pt x="20814" y="4575"/>
                </a:cubicBezTo>
                <a:lnTo>
                  <a:pt x="4969" y="4575"/>
                </a:lnTo>
                <a:close/>
                <a:moveTo>
                  <a:pt x="1447" y="7349"/>
                </a:moveTo>
                <a:cubicBezTo>
                  <a:pt x="649" y="7349"/>
                  <a:pt x="0" y="8067"/>
                  <a:pt x="0" y="8948"/>
                </a:cubicBezTo>
                <a:lnTo>
                  <a:pt x="0" y="12535"/>
                </a:lnTo>
                <a:cubicBezTo>
                  <a:pt x="0" y="13416"/>
                  <a:pt x="649" y="14132"/>
                  <a:pt x="1447" y="14132"/>
                </a:cubicBezTo>
                <a:lnTo>
                  <a:pt x="1849" y="14132"/>
                </a:lnTo>
                <a:cubicBezTo>
                  <a:pt x="2061" y="14132"/>
                  <a:pt x="2248" y="14009"/>
                  <a:pt x="2355" y="13825"/>
                </a:cubicBezTo>
                <a:lnTo>
                  <a:pt x="2537" y="13825"/>
                </a:lnTo>
                <a:cubicBezTo>
                  <a:pt x="2644" y="14009"/>
                  <a:pt x="2831" y="14132"/>
                  <a:pt x="3043" y="14132"/>
                </a:cubicBezTo>
                <a:lnTo>
                  <a:pt x="19539" y="14132"/>
                </a:lnTo>
                <a:lnTo>
                  <a:pt x="19539" y="13106"/>
                </a:lnTo>
                <a:lnTo>
                  <a:pt x="3279" y="13106"/>
                </a:lnTo>
                <a:cubicBezTo>
                  <a:pt x="3173" y="12922"/>
                  <a:pt x="2986" y="12799"/>
                  <a:pt x="2773" y="12799"/>
                </a:cubicBezTo>
                <a:lnTo>
                  <a:pt x="2119" y="12799"/>
                </a:lnTo>
                <a:cubicBezTo>
                  <a:pt x="1906" y="12799"/>
                  <a:pt x="1719" y="12922"/>
                  <a:pt x="1613" y="13106"/>
                </a:cubicBezTo>
                <a:lnTo>
                  <a:pt x="1447" y="13106"/>
                </a:lnTo>
                <a:cubicBezTo>
                  <a:pt x="1161" y="13106"/>
                  <a:pt x="929" y="12850"/>
                  <a:pt x="929" y="12535"/>
                </a:cubicBezTo>
                <a:lnTo>
                  <a:pt x="929" y="8948"/>
                </a:lnTo>
                <a:cubicBezTo>
                  <a:pt x="929" y="8632"/>
                  <a:pt x="1161" y="8375"/>
                  <a:pt x="1447" y="8375"/>
                </a:cubicBezTo>
                <a:lnTo>
                  <a:pt x="1618" y="8375"/>
                </a:lnTo>
                <a:cubicBezTo>
                  <a:pt x="1725" y="8554"/>
                  <a:pt x="1910" y="8672"/>
                  <a:pt x="2119" y="8672"/>
                </a:cubicBezTo>
                <a:lnTo>
                  <a:pt x="2773" y="8672"/>
                </a:lnTo>
                <a:cubicBezTo>
                  <a:pt x="2982" y="8672"/>
                  <a:pt x="3167" y="8554"/>
                  <a:pt x="3274" y="8375"/>
                </a:cubicBezTo>
                <a:lnTo>
                  <a:pt x="19539" y="8375"/>
                </a:lnTo>
                <a:lnTo>
                  <a:pt x="19539" y="7349"/>
                </a:lnTo>
                <a:lnTo>
                  <a:pt x="3043" y="7349"/>
                </a:lnTo>
                <a:cubicBezTo>
                  <a:pt x="2834" y="7349"/>
                  <a:pt x="2649" y="7467"/>
                  <a:pt x="2542" y="7647"/>
                </a:cubicBezTo>
                <a:lnTo>
                  <a:pt x="2350" y="7647"/>
                </a:lnTo>
                <a:cubicBezTo>
                  <a:pt x="2242" y="7467"/>
                  <a:pt x="2058" y="7349"/>
                  <a:pt x="1849" y="7349"/>
                </a:cubicBezTo>
                <a:lnTo>
                  <a:pt x="1447" y="7349"/>
                </a:lnTo>
                <a:close/>
                <a:moveTo>
                  <a:pt x="3264" y="9173"/>
                </a:moveTo>
                <a:lnTo>
                  <a:pt x="3264" y="9590"/>
                </a:lnTo>
                <a:lnTo>
                  <a:pt x="19087" y="9590"/>
                </a:lnTo>
                <a:cubicBezTo>
                  <a:pt x="19138" y="9444"/>
                  <a:pt x="19198" y="9305"/>
                  <a:pt x="19267" y="9173"/>
                </a:cubicBezTo>
                <a:lnTo>
                  <a:pt x="3264" y="9173"/>
                </a:lnTo>
                <a:close/>
                <a:moveTo>
                  <a:pt x="3264" y="10534"/>
                </a:moveTo>
                <a:lnTo>
                  <a:pt x="3264" y="10951"/>
                </a:lnTo>
                <a:lnTo>
                  <a:pt x="18908" y="10951"/>
                </a:lnTo>
                <a:cubicBezTo>
                  <a:pt x="18902" y="10872"/>
                  <a:pt x="18899" y="10791"/>
                  <a:pt x="18899" y="10711"/>
                </a:cubicBezTo>
                <a:cubicBezTo>
                  <a:pt x="18899" y="10651"/>
                  <a:pt x="18901" y="10593"/>
                  <a:pt x="18904" y="10534"/>
                </a:cubicBezTo>
                <a:lnTo>
                  <a:pt x="3264" y="10534"/>
                </a:lnTo>
                <a:close/>
                <a:moveTo>
                  <a:pt x="3264" y="11896"/>
                </a:moveTo>
                <a:lnTo>
                  <a:pt x="3264" y="12313"/>
                </a:lnTo>
                <a:lnTo>
                  <a:pt x="19301" y="12313"/>
                </a:lnTo>
                <a:cubicBezTo>
                  <a:pt x="19227" y="12182"/>
                  <a:pt x="19163" y="12043"/>
                  <a:pt x="19109" y="11896"/>
                </a:cubicBezTo>
                <a:lnTo>
                  <a:pt x="3264" y="11896"/>
                </a:lnTo>
                <a:close/>
                <a:moveTo>
                  <a:pt x="4969" y="14817"/>
                </a:moveTo>
                <a:cubicBezTo>
                  <a:pt x="3275" y="14817"/>
                  <a:pt x="1896" y="16339"/>
                  <a:pt x="1896" y="18208"/>
                </a:cubicBezTo>
                <a:cubicBezTo>
                  <a:pt x="1896" y="20078"/>
                  <a:pt x="3275" y="21600"/>
                  <a:pt x="4969" y="21600"/>
                </a:cubicBezTo>
                <a:lnTo>
                  <a:pt x="21600" y="21600"/>
                </a:lnTo>
                <a:lnTo>
                  <a:pt x="21600" y="20574"/>
                </a:lnTo>
                <a:lnTo>
                  <a:pt x="4969" y="20574"/>
                </a:lnTo>
                <a:cubicBezTo>
                  <a:pt x="3788" y="20574"/>
                  <a:pt x="2827" y="19513"/>
                  <a:pt x="2827" y="18208"/>
                </a:cubicBezTo>
                <a:cubicBezTo>
                  <a:pt x="2827" y="16904"/>
                  <a:pt x="3788" y="15843"/>
                  <a:pt x="4969" y="15843"/>
                </a:cubicBezTo>
                <a:lnTo>
                  <a:pt x="21600" y="15843"/>
                </a:lnTo>
                <a:lnTo>
                  <a:pt x="21600" y="14817"/>
                </a:lnTo>
                <a:lnTo>
                  <a:pt x="4969" y="14817"/>
                </a:lnTo>
                <a:close/>
                <a:moveTo>
                  <a:pt x="4969" y="16669"/>
                </a:moveTo>
                <a:lnTo>
                  <a:pt x="4969" y="17086"/>
                </a:lnTo>
                <a:lnTo>
                  <a:pt x="20792" y="17086"/>
                </a:lnTo>
                <a:cubicBezTo>
                  <a:pt x="20843" y="16940"/>
                  <a:pt x="20903" y="16800"/>
                  <a:pt x="20972" y="16669"/>
                </a:cubicBezTo>
                <a:lnTo>
                  <a:pt x="4969" y="16669"/>
                </a:lnTo>
                <a:close/>
                <a:moveTo>
                  <a:pt x="4969" y="18030"/>
                </a:moveTo>
                <a:lnTo>
                  <a:pt x="4969" y="18447"/>
                </a:lnTo>
                <a:lnTo>
                  <a:pt x="20613" y="18447"/>
                </a:lnTo>
                <a:cubicBezTo>
                  <a:pt x="20608" y="18368"/>
                  <a:pt x="20605" y="18289"/>
                  <a:pt x="20605" y="18208"/>
                </a:cubicBezTo>
                <a:cubicBezTo>
                  <a:pt x="20605" y="18149"/>
                  <a:pt x="20607" y="18089"/>
                  <a:pt x="20610" y="18030"/>
                </a:cubicBezTo>
                <a:lnTo>
                  <a:pt x="4969" y="18030"/>
                </a:lnTo>
                <a:close/>
                <a:moveTo>
                  <a:pt x="4969" y="19392"/>
                </a:moveTo>
                <a:lnTo>
                  <a:pt x="4969" y="19809"/>
                </a:lnTo>
                <a:lnTo>
                  <a:pt x="21006" y="19809"/>
                </a:lnTo>
                <a:cubicBezTo>
                  <a:pt x="20933" y="19678"/>
                  <a:pt x="20869" y="19539"/>
                  <a:pt x="20814" y="19392"/>
                </a:cubicBezTo>
                <a:lnTo>
                  <a:pt x="4969" y="1939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AddExams"/>
          <p:cNvSpPr txBox="1"/>
          <p:nvPr/>
        </p:nvSpPr>
        <p:spPr>
          <a:xfrm>
            <a:off x="11970247" y="10179831"/>
            <a:ext cx="400735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AddExams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rofessor | create exams 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Professor</a:t>
            </a:r>
            <a:r>
              <a:t> | create exams table</a:t>
            </a:r>
          </a:p>
        </p:txBody>
      </p:sp>
      <p:sp>
        <p:nvSpPr>
          <p:cNvPr id="183" name="Основной текс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4" name="Снимок экрана 2019-12-18 в 13.08.25.png" descr="Снимок экрана 2019-12-18 в 13.08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8271" y="3243125"/>
            <a:ext cx="14754322" cy="856115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85" name="Снимок экрана 2019-12-19 в 11.25.19.png" descr="Снимок экрана 2019-12-19 в 11.25.19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71236" y="3545152"/>
            <a:ext cx="5729814" cy="4549913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86" name="Снимок экрана 2019-12-19 в 11.25.47.png" descr="Снимок экрана 2019-12-19 в 11.25.4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089513" y="8707434"/>
            <a:ext cx="5945651" cy="129483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og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</a:t>
            </a:r>
            <a:r>
              <a:t>g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</a:t>
            </a:r>
            <a:r>
              <a:t>n</a:t>
            </a:r>
          </a:p>
        </p:txBody>
      </p:sp>
      <p:sp>
        <p:nvSpPr>
          <p:cNvPr id="189" name="Основной текс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0" name="Снимок экрана 2019-12-19 в 11.26.10.png" descr="Снимок экрана 2019-12-19 в 11.26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5524" y="3837040"/>
            <a:ext cx="15273341" cy="7921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heckLog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CheckLog</a:t>
            </a:r>
            <a:r>
              <a:t> Function</a:t>
            </a:r>
          </a:p>
        </p:txBody>
      </p:sp>
      <p:sp>
        <p:nvSpPr>
          <p:cNvPr id="193" name="Основной текс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4" name="Снимок экрана 2019-12-18 в 13.12.48.png" descr="Снимок экрана 2019-12-18 в 13.12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3215" y="3502280"/>
            <a:ext cx="9343891" cy="818334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95" name="Снимок экрана 2019-12-18 в 13.05.21.png" descr="Снимок экрана 2019-12-18 в 13.05.21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07778" y="5202880"/>
            <a:ext cx="5909771" cy="3943679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xams 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Exams</a:t>
            </a:r>
            <a:r>
              <a:t> Table</a:t>
            </a:r>
          </a:p>
        </p:txBody>
      </p:sp>
      <p:sp>
        <p:nvSpPr>
          <p:cNvPr id="198" name="Основной текс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9" name="Снимок экрана 2019-12-18 в 13.14.33.png" descr="Снимок экрана 2019-12-18 в 13.14.33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2442" y="3490147"/>
            <a:ext cx="15030335" cy="3356588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Снимок экрана 2019-12-18 в 13.15.22.png" descr="Снимок экрана 2019-12-18 в 13.15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66" y="894101"/>
            <a:ext cx="11580777" cy="1181055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02" name="Снимок экрана 2019-12-19 в 11.13.38.png" descr="Снимок экрана 2019-12-19 в 11.13.38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61623" y="9451883"/>
            <a:ext cx="11771327" cy="1094755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203" name="Снимок экрана 2019-12-19 в 11.14.26.png" descr="Снимок экрана 2019-12-19 в 11.14.2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88603" y="3878247"/>
            <a:ext cx="6439849" cy="158519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04" name="Стопка книг"/>
          <p:cNvSpPr/>
          <p:nvPr/>
        </p:nvSpPr>
        <p:spPr>
          <a:xfrm>
            <a:off x="22395725" y="152494"/>
            <a:ext cx="1421313" cy="1288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69" y="0"/>
                </a:moveTo>
                <a:cubicBezTo>
                  <a:pt x="3275" y="0"/>
                  <a:pt x="1896" y="1522"/>
                  <a:pt x="1896" y="3392"/>
                </a:cubicBezTo>
                <a:cubicBezTo>
                  <a:pt x="1896" y="5262"/>
                  <a:pt x="3275" y="6783"/>
                  <a:pt x="4969" y="6783"/>
                </a:cubicBezTo>
                <a:lnTo>
                  <a:pt x="21600" y="6783"/>
                </a:lnTo>
                <a:lnTo>
                  <a:pt x="21600" y="5757"/>
                </a:lnTo>
                <a:lnTo>
                  <a:pt x="4969" y="5757"/>
                </a:lnTo>
                <a:cubicBezTo>
                  <a:pt x="3788" y="5757"/>
                  <a:pt x="2827" y="4696"/>
                  <a:pt x="2827" y="3392"/>
                </a:cubicBezTo>
                <a:cubicBezTo>
                  <a:pt x="2827" y="2087"/>
                  <a:pt x="3788" y="1026"/>
                  <a:pt x="4969" y="1026"/>
                </a:cubicBezTo>
                <a:lnTo>
                  <a:pt x="21600" y="1026"/>
                </a:lnTo>
                <a:lnTo>
                  <a:pt x="21600" y="0"/>
                </a:lnTo>
                <a:lnTo>
                  <a:pt x="4969" y="0"/>
                </a:lnTo>
                <a:close/>
                <a:moveTo>
                  <a:pt x="4969" y="1852"/>
                </a:moveTo>
                <a:lnTo>
                  <a:pt x="4969" y="2269"/>
                </a:lnTo>
                <a:lnTo>
                  <a:pt x="20792" y="2269"/>
                </a:lnTo>
                <a:cubicBezTo>
                  <a:pt x="20843" y="2123"/>
                  <a:pt x="20903" y="1984"/>
                  <a:pt x="20972" y="1852"/>
                </a:cubicBezTo>
                <a:lnTo>
                  <a:pt x="4969" y="1852"/>
                </a:lnTo>
                <a:close/>
                <a:moveTo>
                  <a:pt x="4969" y="3215"/>
                </a:moveTo>
                <a:lnTo>
                  <a:pt x="4969" y="3632"/>
                </a:lnTo>
                <a:lnTo>
                  <a:pt x="20613" y="3632"/>
                </a:lnTo>
                <a:cubicBezTo>
                  <a:pt x="20608" y="3553"/>
                  <a:pt x="20605" y="3472"/>
                  <a:pt x="20605" y="3392"/>
                </a:cubicBezTo>
                <a:cubicBezTo>
                  <a:pt x="20605" y="3332"/>
                  <a:pt x="20607" y="3273"/>
                  <a:pt x="20610" y="3215"/>
                </a:cubicBezTo>
                <a:lnTo>
                  <a:pt x="4969" y="3215"/>
                </a:lnTo>
                <a:close/>
                <a:moveTo>
                  <a:pt x="4969" y="4575"/>
                </a:moveTo>
                <a:lnTo>
                  <a:pt x="4969" y="4992"/>
                </a:lnTo>
                <a:lnTo>
                  <a:pt x="21006" y="4992"/>
                </a:lnTo>
                <a:cubicBezTo>
                  <a:pt x="20933" y="4861"/>
                  <a:pt x="20869" y="4722"/>
                  <a:pt x="20814" y="4575"/>
                </a:cubicBezTo>
                <a:lnTo>
                  <a:pt x="4969" y="4575"/>
                </a:lnTo>
                <a:close/>
                <a:moveTo>
                  <a:pt x="1447" y="7349"/>
                </a:moveTo>
                <a:cubicBezTo>
                  <a:pt x="649" y="7349"/>
                  <a:pt x="0" y="8067"/>
                  <a:pt x="0" y="8948"/>
                </a:cubicBezTo>
                <a:lnTo>
                  <a:pt x="0" y="12535"/>
                </a:lnTo>
                <a:cubicBezTo>
                  <a:pt x="0" y="13416"/>
                  <a:pt x="649" y="14132"/>
                  <a:pt x="1447" y="14132"/>
                </a:cubicBezTo>
                <a:lnTo>
                  <a:pt x="1849" y="14132"/>
                </a:lnTo>
                <a:cubicBezTo>
                  <a:pt x="2061" y="14132"/>
                  <a:pt x="2248" y="14009"/>
                  <a:pt x="2355" y="13825"/>
                </a:cubicBezTo>
                <a:lnTo>
                  <a:pt x="2537" y="13825"/>
                </a:lnTo>
                <a:cubicBezTo>
                  <a:pt x="2644" y="14009"/>
                  <a:pt x="2831" y="14132"/>
                  <a:pt x="3043" y="14132"/>
                </a:cubicBezTo>
                <a:lnTo>
                  <a:pt x="19539" y="14132"/>
                </a:lnTo>
                <a:lnTo>
                  <a:pt x="19539" y="13106"/>
                </a:lnTo>
                <a:lnTo>
                  <a:pt x="3279" y="13106"/>
                </a:lnTo>
                <a:cubicBezTo>
                  <a:pt x="3173" y="12922"/>
                  <a:pt x="2986" y="12799"/>
                  <a:pt x="2773" y="12799"/>
                </a:cubicBezTo>
                <a:lnTo>
                  <a:pt x="2119" y="12799"/>
                </a:lnTo>
                <a:cubicBezTo>
                  <a:pt x="1906" y="12799"/>
                  <a:pt x="1719" y="12922"/>
                  <a:pt x="1613" y="13106"/>
                </a:cubicBezTo>
                <a:lnTo>
                  <a:pt x="1447" y="13106"/>
                </a:lnTo>
                <a:cubicBezTo>
                  <a:pt x="1161" y="13106"/>
                  <a:pt x="929" y="12850"/>
                  <a:pt x="929" y="12535"/>
                </a:cubicBezTo>
                <a:lnTo>
                  <a:pt x="929" y="8948"/>
                </a:lnTo>
                <a:cubicBezTo>
                  <a:pt x="929" y="8632"/>
                  <a:pt x="1161" y="8375"/>
                  <a:pt x="1447" y="8375"/>
                </a:cubicBezTo>
                <a:lnTo>
                  <a:pt x="1618" y="8375"/>
                </a:lnTo>
                <a:cubicBezTo>
                  <a:pt x="1725" y="8554"/>
                  <a:pt x="1910" y="8672"/>
                  <a:pt x="2119" y="8672"/>
                </a:cubicBezTo>
                <a:lnTo>
                  <a:pt x="2773" y="8672"/>
                </a:lnTo>
                <a:cubicBezTo>
                  <a:pt x="2982" y="8672"/>
                  <a:pt x="3167" y="8554"/>
                  <a:pt x="3274" y="8375"/>
                </a:cubicBezTo>
                <a:lnTo>
                  <a:pt x="19539" y="8375"/>
                </a:lnTo>
                <a:lnTo>
                  <a:pt x="19539" y="7349"/>
                </a:lnTo>
                <a:lnTo>
                  <a:pt x="3043" y="7349"/>
                </a:lnTo>
                <a:cubicBezTo>
                  <a:pt x="2834" y="7349"/>
                  <a:pt x="2649" y="7467"/>
                  <a:pt x="2542" y="7647"/>
                </a:cubicBezTo>
                <a:lnTo>
                  <a:pt x="2350" y="7647"/>
                </a:lnTo>
                <a:cubicBezTo>
                  <a:pt x="2242" y="7467"/>
                  <a:pt x="2058" y="7349"/>
                  <a:pt x="1849" y="7349"/>
                </a:cubicBezTo>
                <a:lnTo>
                  <a:pt x="1447" y="7349"/>
                </a:lnTo>
                <a:close/>
                <a:moveTo>
                  <a:pt x="3264" y="9173"/>
                </a:moveTo>
                <a:lnTo>
                  <a:pt x="3264" y="9590"/>
                </a:lnTo>
                <a:lnTo>
                  <a:pt x="19087" y="9590"/>
                </a:lnTo>
                <a:cubicBezTo>
                  <a:pt x="19138" y="9444"/>
                  <a:pt x="19198" y="9305"/>
                  <a:pt x="19267" y="9173"/>
                </a:cubicBezTo>
                <a:lnTo>
                  <a:pt x="3264" y="9173"/>
                </a:lnTo>
                <a:close/>
                <a:moveTo>
                  <a:pt x="3264" y="10534"/>
                </a:moveTo>
                <a:lnTo>
                  <a:pt x="3264" y="10951"/>
                </a:lnTo>
                <a:lnTo>
                  <a:pt x="18908" y="10951"/>
                </a:lnTo>
                <a:cubicBezTo>
                  <a:pt x="18902" y="10872"/>
                  <a:pt x="18899" y="10791"/>
                  <a:pt x="18899" y="10711"/>
                </a:cubicBezTo>
                <a:cubicBezTo>
                  <a:pt x="18899" y="10651"/>
                  <a:pt x="18901" y="10593"/>
                  <a:pt x="18904" y="10534"/>
                </a:cubicBezTo>
                <a:lnTo>
                  <a:pt x="3264" y="10534"/>
                </a:lnTo>
                <a:close/>
                <a:moveTo>
                  <a:pt x="3264" y="11896"/>
                </a:moveTo>
                <a:lnTo>
                  <a:pt x="3264" y="12313"/>
                </a:lnTo>
                <a:lnTo>
                  <a:pt x="19301" y="12313"/>
                </a:lnTo>
                <a:cubicBezTo>
                  <a:pt x="19227" y="12182"/>
                  <a:pt x="19163" y="12043"/>
                  <a:pt x="19109" y="11896"/>
                </a:cubicBezTo>
                <a:lnTo>
                  <a:pt x="3264" y="11896"/>
                </a:lnTo>
                <a:close/>
                <a:moveTo>
                  <a:pt x="4969" y="14817"/>
                </a:moveTo>
                <a:cubicBezTo>
                  <a:pt x="3275" y="14817"/>
                  <a:pt x="1896" y="16339"/>
                  <a:pt x="1896" y="18208"/>
                </a:cubicBezTo>
                <a:cubicBezTo>
                  <a:pt x="1896" y="20078"/>
                  <a:pt x="3275" y="21600"/>
                  <a:pt x="4969" y="21600"/>
                </a:cubicBezTo>
                <a:lnTo>
                  <a:pt x="21600" y="21600"/>
                </a:lnTo>
                <a:lnTo>
                  <a:pt x="21600" y="20574"/>
                </a:lnTo>
                <a:lnTo>
                  <a:pt x="4969" y="20574"/>
                </a:lnTo>
                <a:cubicBezTo>
                  <a:pt x="3788" y="20574"/>
                  <a:pt x="2827" y="19513"/>
                  <a:pt x="2827" y="18208"/>
                </a:cubicBezTo>
                <a:cubicBezTo>
                  <a:pt x="2827" y="16904"/>
                  <a:pt x="3788" y="15843"/>
                  <a:pt x="4969" y="15843"/>
                </a:cubicBezTo>
                <a:lnTo>
                  <a:pt x="21600" y="15843"/>
                </a:lnTo>
                <a:lnTo>
                  <a:pt x="21600" y="14817"/>
                </a:lnTo>
                <a:lnTo>
                  <a:pt x="4969" y="14817"/>
                </a:lnTo>
                <a:close/>
                <a:moveTo>
                  <a:pt x="4969" y="16669"/>
                </a:moveTo>
                <a:lnTo>
                  <a:pt x="4969" y="17086"/>
                </a:lnTo>
                <a:lnTo>
                  <a:pt x="20792" y="17086"/>
                </a:lnTo>
                <a:cubicBezTo>
                  <a:pt x="20843" y="16940"/>
                  <a:pt x="20903" y="16800"/>
                  <a:pt x="20972" y="16669"/>
                </a:cubicBezTo>
                <a:lnTo>
                  <a:pt x="4969" y="16669"/>
                </a:lnTo>
                <a:close/>
                <a:moveTo>
                  <a:pt x="4969" y="18030"/>
                </a:moveTo>
                <a:lnTo>
                  <a:pt x="4969" y="18447"/>
                </a:lnTo>
                <a:lnTo>
                  <a:pt x="20613" y="18447"/>
                </a:lnTo>
                <a:cubicBezTo>
                  <a:pt x="20608" y="18368"/>
                  <a:pt x="20605" y="18289"/>
                  <a:pt x="20605" y="18208"/>
                </a:cubicBezTo>
                <a:cubicBezTo>
                  <a:pt x="20605" y="18149"/>
                  <a:pt x="20607" y="18089"/>
                  <a:pt x="20610" y="18030"/>
                </a:cubicBezTo>
                <a:lnTo>
                  <a:pt x="4969" y="18030"/>
                </a:lnTo>
                <a:close/>
                <a:moveTo>
                  <a:pt x="4969" y="19392"/>
                </a:moveTo>
                <a:lnTo>
                  <a:pt x="4969" y="19809"/>
                </a:lnTo>
                <a:lnTo>
                  <a:pt x="21006" y="19809"/>
                </a:lnTo>
                <a:cubicBezTo>
                  <a:pt x="20933" y="19678"/>
                  <a:pt x="20869" y="19539"/>
                  <a:pt x="20814" y="19392"/>
                </a:cubicBezTo>
                <a:lnTo>
                  <a:pt x="4969" y="1939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AddExams"/>
          <p:cNvSpPr txBox="1"/>
          <p:nvPr/>
        </p:nvSpPr>
        <p:spPr>
          <a:xfrm>
            <a:off x="22075967" y="1610422"/>
            <a:ext cx="206083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AddExams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tudents | Regi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Students</a:t>
            </a:r>
            <a:r>
              <a:t> | Register</a:t>
            </a:r>
          </a:p>
        </p:txBody>
      </p:sp>
      <p:sp>
        <p:nvSpPr>
          <p:cNvPr id="208" name="Основной текс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9" name="Снимок экрана 2019-12-18 в 13.17.21.png" descr="Снимок экрана 2019-12-18 в 13.17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0598" y="3126345"/>
            <a:ext cx="17722804" cy="825846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10" name="Снимок экрана 2019-12-19 в 11.16.34.png" descr="Снимок экрана 2019-12-19 в 11.16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9955" y="11869551"/>
            <a:ext cx="4722798" cy="155313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11" name="Снимок экрана 2019-12-19 в 11.16.58.png" descr="Снимок экрана 2019-12-19 в 11.16.58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51246" y="11785815"/>
            <a:ext cx="8550558" cy="1720607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sp>
        <p:nvSpPr>
          <p:cNvPr id="212" name="Мужчина"/>
          <p:cNvSpPr/>
          <p:nvPr/>
        </p:nvSpPr>
        <p:spPr>
          <a:xfrm>
            <a:off x="4990759" y="696718"/>
            <a:ext cx="567191" cy="1530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Карандаш"/>
          <p:cNvSpPr/>
          <p:nvPr/>
        </p:nvSpPr>
        <p:spPr>
          <a:xfrm>
            <a:off x="18855764" y="908575"/>
            <a:ext cx="112658" cy="118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80" y="0"/>
                </a:moveTo>
                <a:cubicBezTo>
                  <a:pt x="19219" y="0"/>
                  <a:pt x="21600" y="227"/>
                  <a:pt x="21600" y="508"/>
                </a:cubicBezTo>
                <a:lnTo>
                  <a:pt x="21600" y="1391"/>
                </a:lnTo>
                <a:lnTo>
                  <a:pt x="0" y="1391"/>
                </a:lnTo>
                <a:lnTo>
                  <a:pt x="0" y="508"/>
                </a:lnTo>
                <a:cubicBezTo>
                  <a:pt x="0" y="227"/>
                  <a:pt x="2399" y="0"/>
                  <a:pt x="5338" y="0"/>
                </a:cubicBezTo>
                <a:lnTo>
                  <a:pt x="16280" y="0"/>
                </a:lnTo>
                <a:close/>
                <a:moveTo>
                  <a:pt x="21600" y="1715"/>
                </a:moveTo>
                <a:lnTo>
                  <a:pt x="21600" y="4104"/>
                </a:lnTo>
                <a:lnTo>
                  <a:pt x="0" y="4104"/>
                </a:lnTo>
                <a:lnTo>
                  <a:pt x="0" y="1715"/>
                </a:lnTo>
                <a:lnTo>
                  <a:pt x="21600" y="1715"/>
                </a:lnTo>
                <a:close/>
                <a:moveTo>
                  <a:pt x="21600" y="4428"/>
                </a:moveTo>
                <a:lnTo>
                  <a:pt x="21600" y="16996"/>
                </a:lnTo>
                <a:cubicBezTo>
                  <a:pt x="20885" y="16978"/>
                  <a:pt x="20113" y="16968"/>
                  <a:pt x="19302" y="16968"/>
                </a:cubicBezTo>
                <a:cubicBezTo>
                  <a:pt x="17746" y="16968"/>
                  <a:pt x="16236" y="17008"/>
                  <a:pt x="15042" y="17079"/>
                </a:cubicBezTo>
                <a:cubicBezTo>
                  <a:pt x="13849" y="17008"/>
                  <a:pt x="12357" y="16968"/>
                  <a:pt x="10800" y="16968"/>
                </a:cubicBezTo>
                <a:cubicBezTo>
                  <a:pt x="9243" y="16968"/>
                  <a:pt x="7751" y="17008"/>
                  <a:pt x="6558" y="17079"/>
                </a:cubicBezTo>
                <a:cubicBezTo>
                  <a:pt x="5365" y="17008"/>
                  <a:pt x="3854" y="16968"/>
                  <a:pt x="2298" y="16968"/>
                </a:cubicBezTo>
                <a:cubicBezTo>
                  <a:pt x="1487" y="16968"/>
                  <a:pt x="716" y="16978"/>
                  <a:pt x="0" y="16996"/>
                </a:cubicBezTo>
                <a:lnTo>
                  <a:pt x="0" y="4428"/>
                </a:lnTo>
                <a:lnTo>
                  <a:pt x="21600" y="4428"/>
                </a:lnTo>
                <a:close/>
                <a:moveTo>
                  <a:pt x="19302" y="17292"/>
                </a:moveTo>
                <a:cubicBezTo>
                  <a:pt x="20039" y="17292"/>
                  <a:pt x="20693" y="17305"/>
                  <a:pt x="21229" y="17327"/>
                </a:cubicBezTo>
                <a:lnTo>
                  <a:pt x="16191" y="19388"/>
                </a:lnTo>
                <a:lnTo>
                  <a:pt x="15484" y="19678"/>
                </a:lnTo>
                <a:lnTo>
                  <a:pt x="6116" y="19678"/>
                </a:lnTo>
                <a:lnTo>
                  <a:pt x="5409" y="19388"/>
                </a:lnTo>
                <a:lnTo>
                  <a:pt x="371" y="17327"/>
                </a:lnTo>
                <a:cubicBezTo>
                  <a:pt x="907" y="17305"/>
                  <a:pt x="1562" y="17292"/>
                  <a:pt x="2298" y="17292"/>
                </a:cubicBezTo>
                <a:cubicBezTo>
                  <a:pt x="3518" y="17292"/>
                  <a:pt x="4669" y="17331"/>
                  <a:pt x="5303" y="17396"/>
                </a:cubicBezTo>
                <a:lnTo>
                  <a:pt x="6558" y="17525"/>
                </a:lnTo>
                <a:lnTo>
                  <a:pt x="7795" y="17396"/>
                </a:lnTo>
                <a:cubicBezTo>
                  <a:pt x="8430" y="17331"/>
                  <a:pt x="9580" y="17292"/>
                  <a:pt x="10800" y="17292"/>
                </a:cubicBezTo>
                <a:cubicBezTo>
                  <a:pt x="12020" y="17292"/>
                  <a:pt x="13171" y="17331"/>
                  <a:pt x="13805" y="17396"/>
                </a:cubicBezTo>
                <a:lnTo>
                  <a:pt x="15042" y="17525"/>
                </a:lnTo>
                <a:lnTo>
                  <a:pt x="16297" y="17396"/>
                </a:lnTo>
                <a:cubicBezTo>
                  <a:pt x="16932" y="17331"/>
                  <a:pt x="18083" y="17292"/>
                  <a:pt x="19302" y="17292"/>
                </a:cubicBezTo>
                <a:close/>
                <a:moveTo>
                  <a:pt x="14706" y="20002"/>
                </a:moveTo>
                <a:lnTo>
                  <a:pt x="10800" y="21600"/>
                </a:lnTo>
                <a:lnTo>
                  <a:pt x="6894" y="20002"/>
                </a:lnTo>
                <a:lnTo>
                  <a:pt x="14706" y="20002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unction Exi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Function</a:t>
            </a:r>
            <a:r>
              <a:t> Exists</a:t>
            </a:r>
          </a:p>
        </p:txBody>
      </p:sp>
      <p:sp>
        <p:nvSpPr>
          <p:cNvPr id="216" name="Основной текс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7" name="Снимок экрана 2019-12-18 в 13.18.02.png" descr="Снимок экрана 2019-12-18 в 13.18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9406" y="3552757"/>
            <a:ext cx="10174794" cy="77862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18" name="Снимок экрана 2019-12-18 в 13.05.52.png" descr="Снимок экрана 2019-12-18 в 13.05.52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17228" y="5566829"/>
            <a:ext cx="6174024" cy="3037350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roced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Procedures</a:t>
            </a:r>
          </a:p>
        </p:txBody>
      </p:sp>
      <p:pic>
        <p:nvPicPr>
          <p:cNvPr id="221" name="Снимок экрана 2019-12-18 в 13.19.23.png" descr="Снимок экрана 2019-12-18 в 13.19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4909" y="2957559"/>
            <a:ext cx="7620321" cy="2518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Снимок экрана 2019-12-18 в 13.19.34.png" descr="Снимок экрана 2019-12-18 в 13.19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5052" y="6621147"/>
            <a:ext cx="6895268" cy="1693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Снимок экрана 2019-12-18 в 13.19.50.png" descr="Снимок экрана 2019-12-18 в 13.19.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0233" y="9459459"/>
            <a:ext cx="8629673" cy="2338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Снимок экрана 2019-12-18 в 13.22.33.png" descr="Снимок экрана 2019-12-18 в 13.22.33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85979" y="9330097"/>
            <a:ext cx="7779160" cy="3292524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225" name="Снимок экрана 2019-12-18 в 13.23.09.png" descr="Снимок экрана 2019-12-18 в 13.23.09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038575" y="6415920"/>
            <a:ext cx="8073968" cy="2476486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226" name="Снимок экрана 2019-12-18 в 13.23.42.png" descr="Снимок экрана 2019-12-18 в 13.23.42.png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627925" y="2797340"/>
            <a:ext cx="6895268" cy="3188509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Основной текст"/>
          <p:cNvSpPr txBox="1"/>
          <p:nvPr>
            <p:ph type="body" idx="1"/>
          </p:nvPr>
        </p:nvSpPr>
        <p:spPr>
          <a:xfrm>
            <a:off x="1181100" y="2895600"/>
            <a:ext cx="21005800" cy="929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0" name="Снимок экрана 2019-12-19 в 10.57.10.png" descr="Снимок экрана 2019-12-19 в 10.57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4745" y="2168028"/>
            <a:ext cx="6872942" cy="10336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Снимок экрана 2019-12-18 в 13.19.23.png" descr="Снимок экрана 2019-12-18 в 13.19.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30253" y="9547264"/>
            <a:ext cx="7620321" cy="25188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32" name="Снимок экрана 2019-12-18 в 13.19.34.png" descr="Снимок экрана 2019-12-18 в 13.19.3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13380" y="6489371"/>
            <a:ext cx="6895267" cy="169357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33" name="Снимок экрана 2019-12-18 в 13.19.50.png" descr="Снимок экрана 2019-12-18 в 13.19.5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46177" y="3103105"/>
            <a:ext cx="8629673" cy="233888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23" name="Purpo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  <a:p>
            <a:pPr/>
            <a:r>
              <a:t>Explanation</a:t>
            </a:r>
          </a:p>
          <a:p>
            <a:pPr/>
            <a:r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36" name="Основной текс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7" name="Снимок экрана 2019-12-18 в 13.24.27.png" descr="Снимок экрана 2019-12-18 в 13.24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9584" y="4590227"/>
            <a:ext cx="5142179" cy="592129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38" name="Снимок экрана 2019-12-18 в 13.24.37.png" descr="Снимок экрана 2019-12-18 в 13.24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23739" y="6920848"/>
            <a:ext cx="4137816" cy="217685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39" name="Снимок экрана 2019-12-18 в 13.25.03.png" descr="Снимок экрана 2019-12-18 в 13.25.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0574" y="5291189"/>
            <a:ext cx="4644354" cy="25904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40" name="Снимок экрана 2019-12-18 в 13.24.49.png" descr="Снимок экрана 2019-12-18 в 13.24.4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970366" y="8358352"/>
            <a:ext cx="5042261" cy="104322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41" name="14"/>
          <p:cNvSpPr txBox="1"/>
          <p:nvPr/>
        </p:nvSpPr>
        <p:spPr>
          <a:xfrm>
            <a:off x="4247443" y="10789702"/>
            <a:ext cx="1286460" cy="1353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3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242" name="6"/>
          <p:cNvSpPr txBox="1"/>
          <p:nvPr/>
        </p:nvSpPr>
        <p:spPr>
          <a:xfrm>
            <a:off x="10342560" y="8693593"/>
            <a:ext cx="700381" cy="1353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3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43" name="2"/>
          <p:cNvSpPr txBox="1"/>
          <p:nvPr/>
        </p:nvSpPr>
        <p:spPr>
          <a:xfrm>
            <a:off x="15853233" y="9629639"/>
            <a:ext cx="700381" cy="1353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3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4" name="1"/>
          <p:cNvSpPr txBox="1"/>
          <p:nvPr/>
        </p:nvSpPr>
        <p:spPr>
          <a:xfrm>
            <a:off x="20954684" y="9887052"/>
            <a:ext cx="700381" cy="1353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3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hank You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You</a:t>
            </a:r>
            <a:r>
              <a:t>!</a:t>
            </a:r>
          </a:p>
        </p:txBody>
      </p:sp>
      <p:sp>
        <p:nvSpPr>
          <p:cNvPr id="247" name="Основной текс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8" name="Снимок экрана 2019-12-18 в 13.27.19.png" descr="Снимок экрана 2019-12-18 в 13.27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798" y="3806906"/>
            <a:ext cx="15889557" cy="788018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51" name="1.http://www.dpriver.com/pp/sqlformat.ht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</a:t>
            </a:r>
            <a:r>
              <a:rPr u="sng">
                <a:hlinkClick r:id="rId2" invalidUrl="" action="" tgtFrame="" tooltip="" history="1" highlightClick="0" endSnd="0"/>
              </a:rPr>
              <a:t>http://www.dpriver.com/pp/sqlformat.htm</a:t>
            </a:r>
          </a:p>
          <a:p>
            <a:pPr/>
            <a:r>
              <a:t>2.</a:t>
            </a:r>
            <a:r>
              <a:rPr u="sng">
                <a:hlinkClick r:id="rId3" invalidUrl="" action="" tgtFrame="" tooltip="" history="1" highlightClick="0" endSnd="0"/>
              </a:rPr>
              <a:t>https://www.tutorialspoint.com/plsql/plsql_packages.html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ur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</p:txBody>
      </p:sp>
      <p:sp>
        <p:nvSpPr>
          <p:cNvPr id="126" name="Мужчина"/>
          <p:cNvSpPr/>
          <p:nvPr/>
        </p:nvSpPr>
        <p:spPr>
          <a:xfrm>
            <a:off x="8103112" y="3444687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Мужчина"/>
          <p:cNvSpPr/>
          <p:nvPr/>
        </p:nvSpPr>
        <p:spPr>
          <a:xfrm>
            <a:off x="15111392" y="3317529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Student"/>
          <p:cNvSpPr txBox="1"/>
          <p:nvPr/>
        </p:nvSpPr>
        <p:spPr>
          <a:xfrm>
            <a:off x="7620136" y="5141617"/>
            <a:ext cx="153314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Student</a:t>
            </a:r>
          </a:p>
        </p:txBody>
      </p:sp>
      <p:sp>
        <p:nvSpPr>
          <p:cNvPr id="129" name="Professor"/>
          <p:cNvSpPr txBox="1"/>
          <p:nvPr/>
        </p:nvSpPr>
        <p:spPr>
          <a:xfrm>
            <a:off x="14238675" y="5014460"/>
            <a:ext cx="231262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Professor</a:t>
            </a:r>
          </a:p>
        </p:txBody>
      </p:sp>
      <p:sp>
        <p:nvSpPr>
          <p:cNvPr id="130" name="Ключ"/>
          <p:cNvSpPr/>
          <p:nvPr/>
        </p:nvSpPr>
        <p:spPr>
          <a:xfrm>
            <a:off x="10613912" y="9217738"/>
            <a:ext cx="507606" cy="1180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2080"/>
                  <a:pt x="0" y="4646"/>
                </a:cubicBezTo>
                <a:cubicBezTo>
                  <a:pt x="0" y="6406"/>
                  <a:pt x="2275" y="7936"/>
                  <a:pt x="5629" y="8724"/>
                </a:cubicBezTo>
                <a:lnTo>
                  <a:pt x="5629" y="10112"/>
                </a:lnTo>
                <a:lnTo>
                  <a:pt x="7250" y="10112"/>
                </a:lnTo>
                <a:lnTo>
                  <a:pt x="7250" y="20420"/>
                </a:lnTo>
                <a:lnTo>
                  <a:pt x="10804" y="21600"/>
                </a:lnTo>
                <a:lnTo>
                  <a:pt x="13009" y="20420"/>
                </a:lnTo>
                <a:lnTo>
                  <a:pt x="14362" y="19712"/>
                </a:lnTo>
                <a:lnTo>
                  <a:pt x="13009" y="19092"/>
                </a:lnTo>
                <a:lnTo>
                  <a:pt x="13013" y="18588"/>
                </a:lnTo>
                <a:lnTo>
                  <a:pt x="14397" y="17726"/>
                </a:lnTo>
                <a:lnTo>
                  <a:pt x="13016" y="16890"/>
                </a:lnTo>
                <a:lnTo>
                  <a:pt x="13016" y="16332"/>
                </a:lnTo>
                <a:lnTo>
                  <a:pt x="14397" y="15473"/>
                </a:lnTo>
                <a:lnTo>
                  <a:pt x="13013" y="14634"/>
                </a:lnTo>
                <a:lnTo>
                  <a:pt x="13013" y="14082"/>
                </a:lnTo>
                <a:lnTo>
                  <a:pt x="14397" y="13220"/>
                </a:lnTo>
                <a:lnTo>
                  <a:pt x="13009" y="12380"/>
                </a:lnTo>
                <a:lnTo>
                  <a:pt x="13009" y="11885"/>
                </a:lnTo>
                <a:lnTo>
                  <a:pt x="13064" y="11753"/>
                </a:lnTo>
                <a:lnTo>
                  <a:pt x="14566" y="10665"/>
                </a:lnTo>
                <a:lnTo>
                  <a:pt x="14566" y="10112"/>
                </a:lnTo>
                <a:lnTo>
                  <a:pt x="15970" y="10112"/>
                </a:lnTo>
                <a:lnTo>
                  <a:pt x="15970" y="8724"/>
                </a:lnTo>
                <a:cubicBezTo>
                  <a:pt x="19325" y="7936"/>
                  <a:pt x="21600" y="6406"/>
                  <a:pt x="21600" y="4646"/>
                </a:cubicBezTo>
                <a:cubicBezTo>
                  <a:pt x="21600" y="2080"/>
                  <a:pt x="16764" y="0"/>
                  <a:pt x="10800" y="0"/>
                </a:cubicBezTo>
                <a:close/>
                <a:moveTo>
                  <a:pt x="10800" y="1183"/>
                </a:moveTo>
                <a:cubicBezTo>
                  <a:pt x="12161" y="1183"/>
                  <a:pt x="13264" y="1657"/>
                  <a:pt x="13264" y="2243"/>
                </a:cubicBezTo>
                <a:cubicBezTo>
                  <a:pt x="13264" y="2828"/>
                  <a:pt x="12161" y="3302"/>
                  <a:pt x="10800" y="3302"/>
                </a:cubicBezTo>
                <a:cubicBezTo>
                  <a:pt x="9439" y="3302"/>
                  <a:pt x="8336" y="2828"/>
                  <a:pt x="8336" y="2243"/>
                </a:cubicBezTo>
                <a:cubicBezTo>
                  <a:pt x="8336" y="1657"/>
                  <a:pt x="9439" y="1183"/>
                  <a:pt x="10800" y="1183"/>
                </a:cubicBezTo>
                <a:close/>
              </a:path>
            </a:pathLst>
          </a:custGeom>
          <a:solidFill>
            <a:srgbClr val="8BE55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Замок"/>
          <p:cNvSpPr/>
          <p:nvPr/>
        </p:nvSpPr>
        <p:spPr>
          <a:xfrm>
            <a:off x="12219632" y="9249566"/>
            <a:ext cx="777497" cy="118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6292" y="0"/>
                  <a:pt x="2626" y="2414"/>
                  <a:pt x="2626" y="5384"/>
                </a:cubicBezTo>
                <a:lnTo>
                  <a:pt x="2626" y="9831"/>
                </a:lnTo>
                <a:cubicBezTo>
                  <a:pt x="989" y="11082"/>
                  <a:pt x="0" y="12705"/>
                  <a:pt x="0" y="14484"/>
                </a:cubicBezTo>
                <a:cubicBezTo>
                  <a:pt x="0" y="18414"/>
                  <a:pt x="4835" y="21600"/>
                  <a:pt x="10800" y="21600"/>
                </a:cubicBezTo>
                <a:cubicBezTo>
                  <a:pt x="16765" y="21600"/>
                  <a:pt x="21600" y="18414"/>
                  <a:pt x="21600" y="14484"/>
                </a:cubicBezTo>
                <a:cubicBezTo>
                  <a:pt x="21600" y="12705"/>
                  <a:pt x="20611" y="11082"/>
                  <a:pt x="18974" y="9831"/>
                </a:cubicBezTo>
                <a:lnTo>
                  <a:pt x="18974" y="5384"/>
                </a:lnTo>
                <a:cubicBezTo>
                  <a:pt x="18974" y="2414"/>
                  <a:pt x="15308" y="0"/>
                  <a:pt x="10800" y="0"/>
                </a:cubicBezTo>
                <a:close/>
                <a:moveTo>
                  <a:pt x="10800" y="2700"/>
                </a:moveTo>
                <a:cubicBezTo>
                  <a:pt x="13050" y="2700"/>
                  <a:pt x="14883" y="3908"/>
                  <a:pt x="14883" y="5391"/>
                </a:cubicBezTo>
                <a:lnTo>
                  <a:pt x="14883" y="7897"/>
                </a:lnTo>
                <a:cubicBezTo>
                  <a:pt x="13623" y="7558"/>
                  <a:pt x="12248" y="7368"/>
                  <a:pt x="10800" y="7368"/>
                </a:cubicBezTo>
                <a:cubicBezTo>
                  <a:pt x="9352" y="7368"/>
                  <a:pt x="7977" y="7558"/>
                  <a:pt x="6717" y="7897"/>
                </a:cubicBezTo>
                <a:lnTo>
                  <a:pt x="6717" y="5391"/>
                </a:lnTo>
                <a:cubicBezTo>
                  <a:pt x="6717" y="3908"/>
                  <a:pt x="8550" y="2700"/>
                  <a:pt x="10800" y="2700"/>
                </a:cubicBezTo>
                <a:close/>
                <a:moveTo>
                  <a:pt x="10800" y="10711"/>
                </a:moveTo>
                <a:cubicBezTo>
                  <a:pt x="13966" y="10711"/>
                  <a:pt x="16527" y="12398"/>
                  <a:pt x="16527" y="14484"/>
                </a:cubicBezTo>
                <a:cubicBezTo>
                  <a:pt x="16527" y="16570"/>
                  <a:pt x="13966" y="18258"/>
                  <a:pt x="10800" y="18258"/>
                </a:cubicBezTo>
                <a:cubicBezTo>
                  <a:pt x="7634" y="18258"/>
                  <a:pt x="5073" y="16570"/>
                  <a:pt x="5073" y="14484"/>
                </a:cubicBezTo>
                <a:cubicBezTo>
                  <a:pt x="5073" y="12398"/>
                  <a:pt x="7634" y="10711"/>
                  <a:pt x="10800" y="10711"/>
                </a:cubicBezTo>
                <a:close/>
                <a:moveTo>
                  <a:pt x="10800" y="11336"/>
                </a:moveTo>
                <a:cubicBezTo>
                  <a:pt x="9577" y="11336"/>
                  <a:pt x="8355" y="11644"/>
                  <a:pt x="7422" y="12259"/>
                </a:cubicBezTo>
                <a:cubicBezTo>
                  <a:pt x="5556" y="13488"/>
                  <a:pt x="5556" y="15480"/>
                  <a:pt x="7422" y="16710"/>
                </a:cubicBezTo>
                <a:cubicBezTo>
                  <a:pt x="9288" y="17939"/>
                  <a:pt x="12312" y="17939"/>
                  <a:pt x="14178" y="16710"/>
                </a:cubicBezTo>
                <a:cubicBezTo>
                  <a:pt x="16044" y="15480"/>
                  <a:pt x="16044" y="13488"/>
                  <a:pt x="14178" y="12259"/>
                </a:cubicBezTo>
                <a:cubicBezTo>
                  <a:pt x="13245" y="11644"/>
                  <a:pt x="12023" y="11336"/>
                  <a:pt x="10800" y="1133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LogIn"/>
          <p:cNvSpPr txBox="1"/>
          <p:nvPr/>
        </p:nvSpPr>
        <p:spPr>
          <a:xfrm>
            <a:off x="10295643" y="10639665"/>
            <a:ext cx="114414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LogIn</a:t>
            </a:r>
          </a:p>
        </p:txBody>
      </p:sp>
      <p:sp>
        <p:nvSpPr>
          <p:cNvPr id="133" name="LogOut"/>
          <p:cNvSpPr txBox="1"/>
          <p:nvPr/>
        </p:nvSpPr>
        <p:spPr>
          <a:xfrm>
            <a:off x="11877241" y="10639665"/>
            <a:ext cx="14622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LogOut</a:t>
            </a:r>
          </a:p>
        </p:txBody>
      </p:sp>
      <p:sp>
        <p:nvSpPr>
          <p:cNvPr id="134" name="Планшет с зажимом"/>
          <p:cNvSpPr/>
          <p:nvPr/>
        </p:nvSpPr>
        <p:spPr>
          <a:xfrm>
            <a:off x="13458104" y="5811846"/>
            <a:ext cx="838877" cy="1204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9801" y="0"/>
                  <a:pt x="9330" y="294"/>
                  <a:pt x="8865" y="898"/>
                </a:cubicBezTo>
                <a:cubicBezTo>
                  <a:pt x="8394" y="1511"/>
                  <a:pt x="7651" y="1943"/>
                  <a:pt x="7089" y="1943"/>
                </a:cubicBezTo>
                <a:cubicBezTo>
                  <a:pt x="6826" y="1943"/>
                  <a:pt x="6299" y="1922"/>
                  <a:pt x="6037" y="1943"/>
                </a:cubicBezTo>
                <a:cubicBezTo>
                  <a:pt x="5104" y="2016"/>
                  <a:pt x="4553" y="2318"/>
                  <a:pt x="4308" y="2794"/>
                </a:cubicBezTo>
                <a:lnTo>
                  <a:pt x="1139" y="2794"/>
                </a:lnTo>
                <a:cubicBezTo>
                  <a:pt x="510" y="2794"/>
                  <a:pt x="0" y="3149"/>
                  <a:pt x="0" y="3587"/>
                </a:cubicBezTo>
                <a:lnTo>
                  <a:pt x="0" y="20807"/>
                </a:lnTo>
                <a:cubicBezTo>
                  <a:pt x="0" y="21245"/>
                  <a:pt x="510" y="21600"/>
                  <a:pt x="1139" y="21600"/>
                </a:cubicBezTo>
                <a:lnTo>
                  <a:pt x="20461" y="21600"/>
                </a:lnTo>
                <a:cubicBezTo>
                  <a:pt x="21090" y="21600"/>
                  <a:pt x="21600" y="21245"/>
                  <a:pt x="21600" y="20807"/>
                </a:cubicBezTo>
                <a:lnTo>
                  <a:pt x="21600" y="3587"/>
                </a:lnTo>
                <a:cubicBezTo>
                  <a:pt x="21600" y="3149"/>
                  <a:pt x="21090" y="2794"/>
                  <a:pt x="20461" y="2794"/>
                </a:cubicBezTo>
                <a:lnTo>
                  <a:pt x="17292" y="2794"/>
                </a:lnTo>
                <a:cubicBezTo>
                  <a:pt x="17047" y="2318"/>
                  <a:pt x="16496" y="2016"/>
                  <a:pt x="15563" y="1943"/>
                </a:cubicBezTo>
                <a:cubicBezTo>
                  <a:pt x="15301" y="1922"/>
                  <a:pt x="14774" y="1943"/>
                  <a:pt x="14511" y="1943"/>
                </a:cubicBezTo>
                <a:cubicBezTo>
                  <a:pt x="13949" y="1943"/>
                  <a:pt x="13209" y="1511"/>
                  <a:pt x="12738" y="898"/>
                </a:cubicBezTo>
                <a:cubicBezTo>
                  <a:pt x="12273" y="294"/>
                  <a:pt x="11802" y="0"/>
                  <a:pt x="10801" y="0"/>
                </a:cubicBezTo>
                <a:close/>
                <a:moveTo>
                  <a:pt x="10799" y="593"/>
                </a:moveTo>
                <a:cubicBezTo>
                  <a:pt x="11264" y="593"/>
                  <a:pt x="11644" y="857"/>
                  <a:pt x="11644" y="1181"/>
                </a:cubicBezTo>
                <a:cubicBezTo>
                  <a:pt x="11644" y="1506"/>
                  <a:pt x="11265" y="1767"/>
                  <a:pt x="10799" y="1767"/>
                </a:cubicBezTo>
                <a:cubicBezTo>
                  <a:pt x="10332" y="1767"/>
                  <a:pt x="9956" y="1506"/>
                  <a:pt x="9956" y="1181"/>
                </a:cubicBezTo>
                <a:cubicBezTo>
                  <a:pt x="9956" y="857"/>
                  <a:pt x="10333" y="593"/>
                  <a:pt x="10799" y="593"/>
                </a:cubicBezTo>
                <a:close/>
                <a:moveTo>
                  <a:pt x="1619" y="3923"/>
                </a:moveTo>
                <a:lnTo>
                  <a:pt x="4207" y="3923"/>
                </a:lnTo>
                <a:cubicBezTo>
                  <a:pt x="4263" y="4130"/>
                  <a:pt x="4364" y="4392"/>
                  <a:pt x="4364" y="4392"/>
                </a:cubicBezTo>
                <a:lnTo>
                  <a:pt x="10799" y="4392"/>
                </a:lnTo>
                <a:lnTo>
                  <a:pt x="17236" y="4392"/>
                </a:lnTo>
                <a:cubicBezTo>
                  <a:pt x="17236" y="4392"/>
                  <a:pt x="17337" y="4130"/>
                  <a:pt x="17393" y="3923"/>
                </a:cubicBezTo>
                <a:lnTo>
                  <a:pt x="19981" y="3923"/>
                </a:lnTo>
                <a:lnTo>
                  <a:pt x="19981" y="20471"/>
                </a:lnTo>
                <a:lnTo>
                  <a:pt x="1619" y="20471"/>
                </a:lnTo>
                <a:lnTo>
                  <a:pt x="1619" y="392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ExamsTable"/>
          <p:cNvSpPr txBox="1"/>
          <p:nvPr/>
        </p:nvSpPr>
        <p:spPr>
          <a:xfrm>
            <a:off x="12816656" y="7343705"/>
            <a:ext cx="229324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ExamsTable</a:t>
            </a:r>
          </a:p>
        </p:txBody>
      </p:sp>
      <p:sp>
        <p:nvSpPr>
          <p:cNvPr id="136" name="Стопка книг"/>
          <p:cNvSpPr/>
          <p:nvPr/>
        </p:nvSpPr>
        <p:spPr>
          <a:xfrm>
            <a:off x="16414122" y="6233057"/>
            <a:ext cx="1057560" cy="958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69" y="0"/>
                </a:moveTo>
                <a:cubicBezTo>
                  <a:pt x="3275" y="0"/>
                  <a:pt x="1896" y="1522"/>
                  <a:pt x="1896" y="3392"/>
                </a:cubicBezTo>
                <a:cubicBezTo>
                  <a:pt x="1896" y="5262"/>
                  <a:pt x="3275" y="6783"/>
                  <a:pt x="4969" y="6783"/>
                </a:cubicBezTo>
                <a:lnTo>
                  <a:pt x="21600" y="6783"/>
                </a:lnTo>
                <a:lnTo>
                  <a:pt x="21600" y="5757"/>
                </a:lnTo>
                <a:lnTo>
                  <a:pt x="4969" y="5757"/>
                </a:lnTo>
                <a:cubicBezTo>
                  <a:pt x="3788" y="5757"/>
                  <a:pt x="2827" y="4696"/>
                  <a:pt x="2827" y="3392"/>
                </a:cubicBezTo>
                <a:cubicBezTo>
                  <a:pt x="2827" y="2087"/>
                  <a:pt x="3788" y="1026"/>
                  <a:pt x="4969" y="1026"/>
                </a:cubicBezTo>
                <a:lnTo>
                  <a:pt x="21600" y="1026"/>
                </a:lnTo>
                <a:lnTo>
                  <a:pt x="21600" y="0"/>
                </a:lnTo>
                <a:lnTo>
                  <a:pt x="4969" y="0"/>
                </a:lnTo>
                <a:close/>
                <a:moveTo>
                  <a:pt x="4969" y="1852"/>
                </a:moveTo>
                <a:lnTo>
                  <a:pt x="4969" y="2269"/>
                </a:lnTo>
                <a:lnTo>
                  <a:pt x="20792" y="2269"/>
                </a:lnTo>
                <a:cubicBezTo>
                  <a:pt x="20843" y="2123"/>
                  <a:pt x="20903" y="1984"/>
                  <a:pt x="20972" y="1852"/>
                </a:cubicBezTo>
                <a:lnTo>
                  <a:pt x="4969" y="1852"/>
                </a:lnTo>
                <a:close/>
                <a:moveTo>
                  <a:pt x="4969" y="3215"/>
                </a:moveTo>
                <a:lnTo>
                  <a:pt x="4969" y="3632"/>
                </a:lnTo>
                <a:lnTo>
                  <a:pt x="20613" y="3632"/>
                </a:lnTo>
                <a:cubicBezTo>
                  <a:pt x="20608" y="3553"/>
                  <a:pt x="20605" y="3472"/>
                  <a:pt x="20605" y="3392"/>
                </a:cubicBezTo>
                <a:cubicBezTo>
                  <a:pt x="20605" y="3332"/>
                  <a:pt x="20607" y="3273"/>
                  <a:pt x="20610" y="3215"/>
                </a:cubicBezTo>
                <a:lnTo>
                  <a:pt x="4969" y="3215"/>
                </a:lnTo>
                <a:close/>
                <a:moveTo>
                  <a:pt x="4969" y="4575"/>
                </a:moveTo>
                <a:lnTo>
                  <a:pt x="4969" y="4992"/>
                </a:lnTo>
                <a:lnTo>
                  <a:pt x="21006" y="4992"/>
                </a:lnTo>
                <a:cubicBezTo>
                  <a:pt x="20933" y="4861"/>
                  <a:pt x="20869" y="4722"/>
                  <a:pt x="20814" y="4575"/>
                </a:cubicBezTo>
                <a:lnTo>
                  <a:pt x="4969" y="4575"/>
                </a:lnTo>
                <a:close/>
                <a:moveTo>
                  <a:pt x="1447" y="7349"/>
                </a:moveTo>
                <a:cubicBezTo>
                  <a:pt x="649" y="7349"/>
                  <a:pt x="0" y="8067"/>
                  <a:pt x="0" y="8948"/>
                </a:cubicBezTo>
                <a:lnTo>
                  <a:pt x="0" y="12535"/>
                </a:lnTo>
                <a:cubicBezTo>
                  <a:pt x="0" y="13416"/>
                  <a:pt x="649" y="14132"/>
                  <a:pt x="1447" y="14132"/>
                </a:cubicBezTo>
                <a:lnTo>
                  <a:pt x="1849" y="14132"/>
                </a:lnTo>
                <a:cubicBezTo>
                  <a:pt x="2061" y="14132"/>
                  <a:pt x="2248" y="14009"/>
                  <a:pt x="2355" y="13825"/>
                </a:cubicBezTo>
                <a:lnTo>
                  <a:pt x="2537" y="13825"/>
                </a:lnTo>
                <a:cubicBezTo>
                  <a:pt x="2644" y="14009"/>
                  <a:pt x="2831" y="14132"/>
                  <a:pt x="3043" y="14132"/>
                </a:cubicBezTo>
                <a:lnTo>
                  <a:pt x="19539" y="14132"/>
                </a:lnTo>
                <a:lnTo>
                  <a:pt x="19539" y="13106"/>
                </a:lnTo>
                <a:lnTo>
                  <a:pt x="3279" y="13106"/>
                </a:lnTo>
                <a:cubicBezTo>
                  <a:pt x="3173" y="12922"/>
                  <a:pt x="2986" y="12799"/>
                  <a:pt x="2773" y="12799"/>
                </a:cubicBezTo>
                <a:lnTo>
                  <a:pt x="2119" y="12799"/>
                </a:lnTo>
                <a:cubicBezTo>
                  <a:pt x="1906" y="12799"/>
                  <a:pt x="1719" y="12922"/>
                  <a:pt x="1613" y="13106"/>
                </a:cubicBezTo>
                <a:lnTo>
                  <a:pt x="1447" y="13106"/>
                </a:lnTo>
                <a:cubicBezTo>
                  <a:pt x="1161" y="13106"/>
                  <a:pt x="929" y="12850"/>
                  <a:pt x="929" y="12535"/>
                </a:cubicBezTo>
                <a:lnTo>
                  <a:pt x="929" y="8948"/>
                </a:lnTo>
                <a:cubicBezTo>
                  <a:pt x="929" y="8632"/>
                  <a:pt x="1161" y="8375"/>
                  <a:pt x="1447" y="8375"/>
                </a:cubicBezTo>
                <a:lnTo>
                  <a:pt x="1618" y="8375"/>
                </a:lnTo>
                <a:cubicBezTo>
                  <a:pt x="1725" y="8554"/>
                  <a:pt x="1910" y="8672"/>
                  <a:pt x="2119" y="8672"/>
                </a:cubicBezTo>
                <a:lnTo>
                  <a:pt x="2773" y="8672"/>
                </a:lnTo>
                <a:cubicBezTo>
                  <a:pt x="2982" y="8672"/>
                  <a:pt x="3167" y="8554"/>
                  <a:pt x="3274" y="8375"/>
                </a:cubicBezTo>
                <a:lnTo>
                  <a:pt x="19539" y="8375"/>
                </a:lnTo>
                <a:lnTo>
                  <a:pt x="19539" y="7349"/>
                </a:lnTo>
                <a:lnTo>
                  <a:pt x="3043" y="7349"/>
                </a:lnTo>
                <a:cubicBezTo>
                  <a:pt x="2834" y="7349"/>
                  <a:pt x="2649" y="7467"/>
                  <a:pt x="2542" y="7647"/>
                </a:cubicBezTo>
                <a:lnTo>
                  <a:pt x="2350" y="7647"/>
                </a:lnTo>
                <a:cubicBezTo>
                  <a:pt x="2242" y="7467"/>
                  <a:pt x="2058" y="7349"/>
                  <a:pt x="1849" y="7349"/>
                </a:cubicBezTo>
                <a:lnTo>
                  <a:pt x="1447" y="7349"/>
                </a:lnTo>
                <a:close/>
                <a:moveTo>
                  <a:pt x="3264" y="9173"/>
                </a:moveTo>
                <a:lnTo>
                  <a:pt x="3264" y="9590"/>
                </a:lnTo>
                <a:lnTo>
                  <a:pt x="19087" y="9590"/>
                </a:lnTo>
                <a:cubicBezTo>
                  <a:pt x="19138" y="9444"/>
                  <a:pt x="19198" y="9305"/>
                  <a:pt x="19267" y="9173"/>
                </a:cubicBezTo>
                <a:lnTo>
                  <a:pt x="3264" y="9173"/>
                </a:lnTo>
                <a:close/>
                <a:moveTo>
                  <a:pt x="3264" y="10534"/>
                </a:moveTo>
                <a:lnTo>
                  <a:pt x="3264" y="10951"/>
                </a:lnTo>
                <a:lnTo>
                  <a:pt x="18908" y="10951"/>
                </a:lnTo>
                <a:cubicBezTo>
                  <a:pt x="18902" y="10872"/>
                  <a:pt x="18899" y="10791"/>
                  <a:pt x="18899" y="10711"/>
                </a:cubicBezTo>
                <a:cubicBezTo>
                  <a:pt x="18899" y="10651"/>
                  <a:pt x="18901" y="10593"/>
                  <a:pt x="18904" y="10534"/>
                </a:cubicBezTo>
                <a:lnTo>
                  <a:pt x="3264" y="10534"/>
                </a:lnTo>
                <a:close/>
                <a:moveTo>
                  <a:pt x="3264" y="11896"/>
                </a:moveTo>
                <a:lnTo>
                  <a:pt x="3264" y="12313"/>
                </a:lnTo>
                <a:lnTo>
                  <a:pt x="19301" y="12313"/>
                </a:lnTo>
                <a:cubicBezTo>
                  <a:pt x="19227" y="12182"/>
                  <a:pt x="19163" y="12043"/>
                  <a:pt x="19109" y="11896"/>
                </a:cubicBezTo>
                <a:lnTo>
                  <a:pt x="3264" y="11896"/>
                </a:lnTo>
                <a:close/>
                <a:moveTo>
                  <a:pt x="4969" y="14817"/>
                </a:moveTo>
                <a:cubicBezTo>
                  <a:pt x="3275" y="14817"/>
                  <a:pt x="1896" y="16339"/>
                  <a:pt x="1896" y="18208"/>
                </a:cubicBezTo>
                <a:cubicBezTo>
                  <a:pt x="1896" y="20078"/>
                  <a:pt x="3275" y="21600"/>
                  <a:pt x="4969" y="21600"/>
                </a:cubicBezTo>
                <a:lnTo>
                  <a:pt x="21600" y="21600"/>
                </a:lnTo>
                <a:lnTo>
                  <a:pt x="21600" y="20574"/>
                </a:lnTo>
                <a:lnTo>
                  <a:pt x="4969" y="20574"/>
                </a:lnTo>
                <a:cubicBezTo>
                  <a:pt x="3788" y="20574"/>
                  <a:pt x="2827" y="19513"/>
                  <a:pt x="2827" y="18208"/>
                </a:cubicBezTo>
                <a:cubicBezTo>
                  <a:pt x="2827" y="16904"/>
                  <a:pt x="3788" y="15843"/>
                  <a:pt x="4969" y="15843"/>
                </a:cubicBezTo>
                <a:lnTo>
                  <a:pt x="21600" y="15843"/>
                </a:lnTo>
                <a:lnTo>
                  <a:pt x="21600" y="14817"/>
                </a:lnTo>
                <a:lnTo>
                  <a:pt x="4969" y="14817"/>
                </a:lnTo>
                <a:close/>
                <a:moveTo>
                  <a:pt x="4969" y="16669"/>
                </a:moveTo>
                <a:lnTo>
                  <a:pt x="4969" y="17086"/>
                </a:lnTo>
                <a:lnTo>
                  <a:pt x="20792" y="17086"/>
                </a:lnTo>
                <a:cubicBezTo>
                  <a:pt x="20843" y="16940"/>
                  <a:pt x="20903" y="16800"/>
                  <a:pt x="20972" y="16669"/>
                </a:cubicBezTo>
                <a:lnTo>
                  <a:pt x="4969" y="16669"/>
                </a:lnTo>
                <a:close/>
                <a:moveTo>
                  <a:pt x="4969" y="18030"/>
                </a:moveTo>
                <a:lnTo>
                  <a:pt x="4969" y="18447"/>
                </a:lnTo>
                <a:lnTo>
                  <a:pt x="20613" y="18447"/>
                </a:lnTo>
                <a:cubicBezTo>
                  <a:pt x="20608" y="18368"/>
                  <a:pt x="20605" y="18289"/>
                  <a:pt x="20605" y="18208"/>
                </a:cubicBezTo>
                <a:cubicBezTo>
                  <a:pt x="20605" y="18149"/>
                  <a:pt x="20607" y="18089"/>
                  <a:pt x="20610" y="18030"/>
                </a:cubicBezTo>
                <a:lnTo>
                  <a:pt x="4969" y="18030"/>
                </a:lnTo>
                <a:close/>
                <a:moveTo>
                  <a:pt x="4969" y="19392"/>
                </a:moveTo>
                <a:lnTo>
                  <a:pt x="4969" y="19809"/>
                </a:lnTo>
                <a:lnTo>
                  <a:pt x="21006" y="19809"/>
                </a:lnTo>
                <a:cubicBezTo>
                  <a:pt x="20933" y="19678"/>
                  <a:pt x="20869" y="19539"/>
                  <a:pt x="20814" y="19392"/>
                </a:cubicBezTo>
                <a:lnTo>
                  <a:pt x="4969" y="1939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AddExams"/>
          <p:cNvSpPr txBox="1"/>
          <p:nvPr/>
        </p:nvSpPr>
        <p:spPr>
          <a:xfrm>
            <a:off x="15912487" y="7343705"/>
            <a:ext cx="206083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AddExams</a:t>
            </a:r>
          </a:p>
        </p:txBody>
      </p:sp>
      <p:sp>
        <p:nvSpPr>
          <p:cNvPr id="138" name="Карандаш"/>
          <p:cNvSpPr/>
          <p:nvPr/>
        </p:nvSpPr>
        <p:spPr>
          <a:xfrm>
            <a:off x="8208240" y="6136644"/>
            <a:ext cx="112658" cy="118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80" y="0"/>
                </a:moveTo>
                <a:cubicBezTo>
                  <a:pt x="19219" y="0"/>
                  <a:pt x="21600" y="227"/>
                  <a:pt x="21600" y="508"/>
                </a:cubicBezTo>
                <a:lnTo>
                  <a:pt x="21600" y="1391"/>
                </a:lnTo>
                <a:lnTo>
                  <a:pt x="0" y="1391"/>
                </a:lnTo>
                <a:lnTo>
                  <a:pt x="0" y="508"/>
                </a:lnTo>
                <a:cubicBezTo>
                  <a:pt x="0" y="227"/>
                  <a:pt x="2399" y="0"/>
                  <a:pt x="5338" y="0"/>
                </a:cubicBezTo>
                <a:lnTo>
                  <a:pt x="16280" y="0"/>
                </a:lnTo>
                <a:close/>
                <a:moveTo>
                  <a:pt x="21600" y="1715"/>
                </a:moveTo>
                <a:lnTo>
                  <a:pt x="21600" y="4104"/>
                </a:lnTo>
                <a:lnTo>
                  <a:pt x="0" y="4104"/>
                </a:lnTo>
                <a:lnTo>
                  <a:pt x="0" y="1715"/>
                </a:lnTo>
                <a:lnTo>
                  <a:pt x="21600" y="1715"/>
                </a:lnTo>
                <a:close/>
                <a:moveTo>
                  <a:pt x="21600" y="4428"/>
                </a:moveTo>
                <a:lnTo>
                  <a:pt x="21600" y="16996"/>
                </a:lnTo>
                <a:cubicBezTo>
                  <a:pt x="20885" y="16978"/>
                  <a:pt x="20113" y="16968"/>
                  <a:pt x="19302" y="16968"/>
                </a:cubicBezTo>
                <a:cubicBezTo>
                  <a:pt x="17746" y="16968"/>
                  <a:pt x="16236" y="17008"/>
                  <a:pt x="15042" y="17079"/>
                </a:cubicBezTo>
                <a:cubicBezTo>
                  <a:pt x="13849" y="17008"/>
                  <a:pt x="12357" y="16968"/>
                  <a:pt x="10800" y="16968"/>
                </a:cubicBezTo>
                <a:cubicBezTo>
                  <a:pt x="9243" y="16968"/>
                  <a:pt x="7751" y="17008"/>
                  <a:pt x="6558" y="17079"/>
                </a:cubicBezTo>
                <a:cubicBezTo>
                  <a:pt x="5365" y="17008"/>
                  <a:pt x="3854" y="16968"/>
                  <a:pt x="2298" y="16968"/>
                </a:cubicBezTo>
                <a:cubicBezTo>
                  <a:pt x="1487" y="16968"/>
                  <a:pt x="716" y="16978"/>
                  <a:pt x="0" y="16996"/>
                </a:cubicBezTo>
                <a:lnTo>
                  <a:pt x="0" y="4428"/>
                </a:lnTo>
                <a:lnTo>
                  <a:pt x="21600" y="4428"/>
                </a:lnTo>
                <a:close/>
                <a:moveTo>
                  <a:pt x="19302" y="17292"/>
                </a:moveTo>
                <a:cubicBezTo>
                  <a:pt x="20039" y="17292"/>
                  <a:pt x="20693" y="17305"/>
                  <a:pt x="21229" y="17327"/>
                </a:cubicBezTo>
                <a:lnTo>
                  <a:pt x="16191" y="19388"/>
                </a:lnTo>
                <a:lnTo>
                  <a:pt x="15484" y="19678"/>
                </a:lnTo>
                <a:lnTo>
                  <a:pt x="6116" y="19678"/>
                </a:lnTo>
                <a:lnTo>
                  <a:pt x="5409" y="19388"/>
                </a:lnTo>
                <a:lnTo>
                  <a:pt x="371" y="17327"/>
                </a:lnTo>
                <a:cubicBezTo>
                  <a:pt x="907" y="17305"/>
                  <a:pt x="1562" y="17292"/>
                  <a:pt x="2298" y="17292"/>
                </a:cubicBezTo>
                <a:cubicBezTo>
                  <a:pt x="3518" y="17292"/>
                  <a:pt x="4669" y="17331"/>
                  <a:pt x="5303" y="17396"/>
                </a:cubicBezTo>
                <a:lnTo>
                  <a:pt x="6558" y="17525"/>
                </a:lnTo>
                <a:lnTo>
                  <a:pt x="7795" y="17396"/>
                </a:lnTo>
                <a:cubicBezTo>
                  <a:pt x="8430" y="17331"/>
                  <a:pt x="9580" y="17292"/>
                  <a:pt x="10800" y="17292"/>
                </a:cubicBezTo>
                <a:cubicBezTo>
                  <a:pt x="12020" y="17292"/>
                  <a:pt x="13171" y="17331"/>
                  <a:pt x="13805" y="17396"/>
                </a:cubicBezTo>
                <a:lnTo>
                  <a:pt x="15042" y="17525"/>
                </a:lnTo>
                <a:lnTo>
                  <a:pt x="16297" y="17396"/>
                </a:lnTo>
                <a:cubicBezTo>
                  <a:pt x="16932" y="17331"/>
                  <a:pt x="18083" y="17292"/>
                  <a:pt x="19302" y="17292"/>
                </a:cubicBezTo>
                <a:close/>
                <a:moveTo>
                  <a:pt x="14706" y="20002"/>
                </a:moveTo>
                <a:lnTo>
                  <a:pt x="10800" y="21600"/>
                </a:lnTo>
                <a:lnTo>
                  <a:pt x="6894" y="20002"/>
                </a:lnTo>
                <a:lnTo>
                  <a:pt x="14706" y="20002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RegisterToExam"/>
          <p:cNvSpPr txBox="1"/>
          <p:nvPr/>
        </p:nvSpPr>
        <p:spPr>
          <a:xfrm>
            <a:off x="6844991" y="7429607"/>
            <a:ext cx="308343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RegisterToExam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User Cre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Creation</a:t>
            </a:r>
          </a:p>
        </p:txBody>
      </p:sp>
      <p:sp>
        <p:nvSpPr>
          <p:cNvPr id="142" name="SQL &gt; create user Neptun identified by «oracle»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&gt; create user Neptun identified by «oracle»;</a:t>
            </a:r>
          </a:p>
          <a:p>
            <a:pPr/>
            <a:r>
              <a:t>SQL &gt; grant all privileges to neptun;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Tables</a:t>
            </a:r>
          </a:p>
        </p:txBody>
      </p:sp>
      <p:pic>
        <p:nvPicPr>
          <p:cNvPr id="145" name="Снимок экрана 2019-12-18 в 13.01.29.png" descr="Снимок экрана 2019-12-18 в 13.01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356" y="2440121"/>
            <a:ext cx="5659363" cy="342641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46" name="Снимок экрана 2019-12-18 в 13.03.37.png" descr="Снимок экрана 2019-12-18 в 13.03.37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010" y="6623050"/>
            <a:ext cx="8534401" cy="2247901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47" name="Снимок экрана 2019-12-19 в 11.03.54.png" descr="Снимок экрана 2019-12-19 в 11.03.5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62265" y="3079657"/>
            <a:ext cx="9255245" cy="275577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48" name="Снимок экрана 2019-12-19 в 11.04.20.png" descr="Снимок экрана 2019-12-19 в 11.04.2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738033" y="3239386"/>
            <a:ext cx="7160772" cy="90152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Снимок экрана 2019-12-18 в 13.01.59.png" descr="Снимок экрана 2019-12-18 в 13.01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672" y="2612324"/>
            <a:ext cx="6733841" cy="141524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51" name="Снимок экрана 2019-12-18 в 13.02.46.png" descr="Снимок экрана 2019-12-18 в 13.02.46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1306" y="5786459"/>
            <a:ext cx="5679535" cy="2143082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52" name="Снимок экрана 2019-12-19 в 11.04.33.png" descr="Снимок экрана 2019-12-19 в 11.04.3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67701" y="2535746"/>
            <a:ext cx="7773832" cy="156840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53" name="Снимок экрана 2019-12-19 в 11.05.04.png" descr="Снимок экрана 2019-12-19 в 11.05.0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979143" y="4764169"/>
            <a:ext cx="6950948" cy="418766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54" name="Снимок экрана 2019-12-19 в 11.04.42.png" descr="Снимок экрана 2019-12-19 в 11.04.4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66834" y="9185670"/>
            <a:ext cx="13113213" cy="69683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55" name="Снимок экрана 2019-12-19 в 11.04.56.png" descr="Снимок экрана 2019-12-19 в 11.04.5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134179" y="10116348"/>
            <a:ext cx="15178523" cy="21430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tud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</a:t>
            </a:r>
          </a:p>
        </p:txBody>
      </p:sp>
      <p:pic>
        <p:nvPicPr>
          <p:cNvPr id="158" name="Снимок экрана 2019-12-18 в 13.01.49.png" descr="Снимок экрана 2019-12-18 в 13.01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4504" y="4344261"/>
            <a:ext cx="7809955" cy="366751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59" name="Снимок экрана 2019-12-18 в 13.04.02.png" descr="Снимок экрана 2019-12-18 в 13.04.02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6456" y="9735723"/>
            <a:ext cx="8706051" cy="1122160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60" name="Снимок экрана 2019-12-19 в 11.05.14.png" descr="Снимок экрана 2019-12-19 в 11.05.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79328" y="4060865"/>
            <a:ext cx="8844434" cy="423430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1" name="Снимок экрана 2019-12-19 в 11.05.29.png" descr="Снимок экрана 2019-12-19 в 11.05.2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372915" y="9076867"/>
            <a:ext cx="7057261" cy="243987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4" name="Снимок экрана 2019-12-19 в 11.05.37.png" descr="Снимок экрана 2019-12-19 в 11.05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58319" y="3158850"/>
            <a:ext cx="5777547" cy="221212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5" name="Снимок экрана 2019-12-19 в 11.05.49.png" descr="Снимок экрана 2019-12-19 в 11.05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89076" y="5888225"/>
            <a:ext cx="5516033" cy="707437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66" name="Снимок экрана 2019-12-18 в 13.05.11.png" descr="Снимок экрана 2019-12-18 в 13.05.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4094" y="3103480"/>
            <a:ext cx="7544983" cy="2634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Снимок экрана 2019-12-18 в 13.05.21.png" descr="Снимок экрана 2019-12-18 в 13.05.21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35109" y="6466542"/>
            <a:ext cx="7252604" cy="4800584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0" name="Снимок экрана 2019-12-18 в 13.05.52.png" descr="Снимок экрана 2019-12-18 в 13.05.52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9181" y="7055503"/>
            <a:ext cx="7480229" cy="3627434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71" name="Снимок экрана 2019-12-18 в 13.05.47.png" descr="Снимок экрана 2019-12-18 в 13.05.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203" y="3529216"/>
            <a:ext cx="9524964" cy="263867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72" name="Снимок экрана 2019-12-19 в 11.05.58.png" descr="Снимок экрана 2019-12-19 в 11.05.5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27360" y="5599265"/>
            <a:ext cx="7361207" cy="251747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