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custShowLst>
    <p:custShow name="Authentication Process" id="0">
      <p:sldLst>
        <p:sld r:id="rId5"/>
        <p:sld r:id="rId6"/>
      </p:sldLst>
    </p:custShow>
  </p:custShow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פתיח" id="{108E3D49-8770-4F7B-A4C5-65AD2F8228AE}">
          <p14:sldIdLst>
            <p14:sldId id="256"/>
          </p14:sldIdLst>
        </p14:section>
        <p14:section name="KDC" id="{3A2C6E2E-2195-4453-A6B1-4795CD7D02A5}">
          <p14:sldIdLst>
            <p14:sldId id="257"/>
          </p14:sldIdLst>
        </p14:section>
        <p14:section name="תהליך הזדהות" id="{533EE5CA-265A-414F-A148-0871C19F787D}">
          <p14:sldIdLst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6045"/>
    <a:srgbClr val="4C8923"/>
    <a:srgbClr val="1D4999"/>
    <a:srgbClr val="FF61F4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98" autoAdjust="0"/>
    <p:restoredTop sz="94672" autoAdjust="0"/>
  </p:normalViewPr>
  <p:slideViewPr>
    <p:cSldViewPr snapToGrid="0">
      <p:cViewPr>
        <p:scale>
          <a:sx n="75" d="100"/>
          <a:sy n="75" d="100"/>
        </p:scale>
        <p:origin x="420" y="804"/>
      </p:cViewPr>
      <p:guideLst>
        <p:guide orient="horz" pos="2184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4016-AECA-4BE7-8E29-8969EB71BB8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1E9D-A742-4D04-B24B-7A3D96B23CC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38464" y="6222999"/>
            <a:ext cx="1148397" cy="4977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246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audio3.wav"/><Relationship Id="rId7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10" Type="http://schemas.openxmlformats.org/officeDocument/2006/relationships/image" Target="../media/image9.png"/><Relationship Id="rId4" Type="http://schemas.openxmlformats.org/officeDocument/2006/relationships/audio" Target="../media/audio4.wav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9970" y="2089690"/>
            <a:ext cx="10685345" cy="4631025"/>
          </a:xfrm>
          <a:prstGeom prst="rect">
            <a:avLst/>
          </a:prstGeom>
          <a:noFill/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12" y="334648"/>
            <a:ext cx="4544059" cy="125747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46" y="1411417"/>
            <a:ext cx="2161308" cy="103909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436" y="920075"/>
            <a:ext cx="2937164" cy="1199758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8300" y="1343340"/>
            <a:ext cx="1577034" cy="9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4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83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ce Dancing GIF - Dance Dancing DancingDog - Discover &amp; Share GIFs | Dancing  dog gif, Dancing animals, Gif dance"/>
          <p:cNvPicPr>
            <a:picLocks noChangeAspect="1" noChangeArrowheads="1" noCrop="1"/>
          </p:cNvPicPr>
          <p:nvPr/>
        </p:nvPicPr>
        <p:blipFill>
          <a:blip r:embed="rId5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2578733"/>
            <a:ext cx="3146425" cy="314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yebrow dog - Roblo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19" y="3095463"/>
            <a:ext cx="2112962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811818" y="5208426"/>
            <a:ext cx="467698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r>
              <a:rPr 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SS</a:t>
            </a:r>
          </a:p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(Authority Service Something)</a:t>
            </a:r>
            <a:endParaRPr lang="he-IL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32" name="Picture 8" descr="dog butt png by KuromiAndChespin400 on DeviantAr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60" y="3083136"/>
            <a:ext cx="2247902" cy="21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3995007" y="1869892"/>
            <a:ext cx="42019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(Ticket Granting Server)</a:t>
            </a: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TGS</a:t>
            </a:r>
            <a:endParaRPr lang="he-I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7974174" y="5236416"/>
            <a:ext cx="221265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DB</a:t>
            </a:r>
            <a:endParaRPr lang="he-IL" sz="32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 rtl="0"/>
            <a:r>
              <a:rPr lang="he-IL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Base)</a:t>
            </a:r>
            <a:endParaRPr lang="he-IL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38464" y="6222999"/>
            <a:ext cx="1148397" cy="497715"/>
          </a:xfrm>
          <a:prstGeom prst="rect">
            <a:avLst/>
          </a:prstGeom>
          <a:noFill/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604" y="331737"/>
            <a:ext cx="1621756" cy="1023354"/>
          </a:xfrm>
          <a:prstGeom prst="rect">
            <a:avLst/>
          </a:prstGeom>
        </p:spPr>
      </p:pic>
      <p:grpSp>
        <p:nvGrpSpPr>
          <p:cNvPr id="18" name="קבוצה 17"/>
          <p:cNvGrpSpPr/>
          <p:nvPr/>
        </p:nvGrpSpPr>
        <p:grpSpPr>
          <a:xfrm>
            <a:off x="6134100" y="3986664"/>
            <a:ext cx="767198" cy="1058686"/>
            <a:chOff x="5741524" y="843414"/>
            <a:chExt cx="767198" cy="1058686"/>
          </a:xfrm>
        </p:grpSpPr>
        <p:pic>
          <p:nvPicPr>
            <p:cNvPr id="16" name="תמונה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33110" y="1233970"/>
              <a:ext cx="601980" cy="6681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741524" y="843414"/>
              <a:ext cx="767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krbtgt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46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  <p:sndAc>
          <p:stSnd>
            <p:snd r:embed="rId2" name="applause.wav"/>
          </p:stSnd>
        </p:sndAc>
      </p:transition>
    </mc:Choice>
    <mc:Fallback>
      <p:transition spd="slow">
        <p:circl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repeatCount="3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10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2" dur="7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5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8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2" y="-1174161"/>
            <a:ext cx="12193702" cy="97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74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2" name="coin.wav"/>
          </p:stSnd>
        </p:sndAc>
      </p:transition>
    </mc:Choice>
    <mc:Fallback>
      <p:transition spd="slow">
        <p:fade/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cle Sam Wants You Blank Template - Imgfl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89" y="1642201"/>
            <a:ext cx="1675823" cy="225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4" y="331737"/>
            <a:ext cx="1621756" cy="102335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6309" y="1931553"/>
            <a:ext cx="1295581" cy="167663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5"/>
          <a:srcRect l="11689" t="5357" r="4954" b="4347"/>
          <a:stretch/>
        </p:blipFill>
        <p:spPr>
          <a:xfrm>
            <a:off x="5440679" y="4457700"/>
            <a:ext cx="1508761" cy="1668780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66" y="7010848"/>
            <a:ext cx="971681" cy="768421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993497"/>
            <a:ext cx="961766" cy="803124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06299" y="5002348"/>
            <a:ext cx="1455600" cy="630856"/>
          </a:xfrm>
          <a:prstGeom prst="rect">
            <a:avLst/>
          </a:prstGeom>
          <a:noFill/>
        </p:spPr>
      </p:pic>
      <p:cxnSp>
        <p:nvCxnSpPr>
          <p:cNvPr id="19" name="מחבר חץ ישר 18"/>
          <p:cNvCxnSpPr/>
          <p:nvPr/>
        </p:nvCxnSpPr>
        <p:spPr>
          <a:xfrm>
            <a:off x="2514600" y="3786879"/>
            <a:ext cx="2495308" cy="1345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/>
          <p:nvPr/>
        </p:nvCxnSpPr>
        <p:spPr>
          <a:xfrm flipH="1" flipV="1">
            <a:off x="2514600" y="3645792"/>
            <a:ext cx="2495308" cy="1345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60" y="7395058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7" y="3830076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4" y="5874761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06" y="3338955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תמונה 37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6326" y="3830076"/>
            <a:ext cx="355344" cy="385628"/>
          </a:xfrm>
          <a:prstGeom prst="rect">
            <a:avLst/>
          </a:prstGeom>
        </p:spPr>
      </p:pic>
      <p:pic>
        <p:nvPicPr>
          <p:cNvPr id="44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36" y="5511429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תמונה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595" y="5160188"/>
            <a:ext cx="435104" cy="363332"/>
          </a:xfrm>
          <a:prstGeom prst="rect">
            <a:avLst/>
          </a:prstGeom>
        </p:spPr>
      </p:pic>
      <p:pic>
        <p:nvPicPr>
          <p:cNvPr id="46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20" y="5511429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תמונה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8144" y="5007011"/>
            <a:ext cx="440092" cy="363332"/>
          </a:xfrm>
          <a:prstGeom prst="rect">
            <a:avLst/>
          </a:prstGeom>
        </p:spPr>
      </p:pic>
      <p:pic>
        <p:nvPicPr>
          <p:cNvPr id="51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4" y="5874761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7" y="3830076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תמונה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82235">
            <a:off x="4810871" y="5226007"/>
            <a:ext cx="227358" cy="187702"/>
          </a:xfrm>
          <a:prstGeom prst="rect">
            <a:avLst/>
          </a:prstGeom>
        </p:spPr>
      </p:pic>
      <p:pic>
        <p:nvPicPr>
          <p:cNvPr id="54" name="תמונה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9385" y="3830076"/>
            <a:ext cx="440092" cy="363332"/>
          </a:xfrm>
          <a:prstGeom prst="rect">
            <a:avLst/>
          </a:prstGeom>
        </p:spPr>
      </p:pic>
      <p:pic>
        <p:nvPicPr>
          <p:cNvPr id="50" name="תמונה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26360" y="7394857"/>
            <a:ext cx="419968" cy="36353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8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7" y="3830076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4" y="6238093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400+ Free Key &amp; Lock Vectors -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36" y="5513843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34454 -3.7037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35938 4.8148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2943 0.0064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20638 0.1993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0104 -0.0493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9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1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38 0.1993 L 0.29127 0.1974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100"/>
                            </p:stCondLst>
                            <p:childTnLst>
                              <p:par>
                                <p:cTn id="9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03021 -0.07153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358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09722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-0.175 -0.175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8796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17552 -0.17245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-856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175 -0.16991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2878 0.00162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-0.1757 L -0.22969 -0.14144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1713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52 -0.17245 L -0.23021 -0.13819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35 -0.16504 L -0.20377 -0.17153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"/>
                            </p:stCondLst>
                            <p:childTnLst>
                              <p:par>
                                <p:cTn id="1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cle Sam Wants You Blank Template - Imgfl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50" y="1642201"/>
            <a:ext cx="1675823" cy="225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4" y="331737"/>
            <a:ext cx="1621756" cy="102335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0999" y="1929021"/>
            <a:ext cx="1295581" cy="167663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5"/>
          <a:srcRect l="11689" t="5357" r="4954" b="4347"/>
          <a:stretch/>
        </p:blipFill>
        <p:spPr>
          <a:xfrm>
            <a:off x="5440679" y="4457700"/>
            <a:ext cx="1508761" cy="166878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993497"/>
            <a:ext cx="961766" cy="803124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06299" y="5002348"/>
            <a:ext cx="1455600" cy="630856"/>
          </a:xfrm>
          <a:prstGeom prst="rect">
            <a:avLst/>
          </a:prstGeom>
          <a:noFill/>
        </p:spPr>
      </p:pic>
      <p:cxnSp>
        <p:nvCxnSpPr>
          <p:cNvPr id="27" name="מחבר חץ ישר 26"/>
          <p:cNvCxnSpPr/>
          <p:nvPr/>
        </p:nvCxnSpPr>
        <p:spPr>
          <a:xfrm>
            <a:off x="2763081" y="3467100"/>
            <a:ext cx="2436947" cy="1313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 flipH="1" flipV="1">
            <a:off x="2763081" y="3326014"/>
            <a:ext cx="2449704" cy="1320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400+ Free Key &amp; Lock Vectors - Pixab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60" y="7395058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400+ Free Key &amp; Lock Vectors - Pixabay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06" y="3338955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תמונה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385" y="3830076"/>
            <a:ext cx="440092" cy="363332"/>
          </a:xfrm>
          <a:prstGeom prst="rect">
            <a:avLst/>
          </a:prstGeom>
        </p:spPr>
      </p:pic>
      <p:pic>
        <p:nvPicPr>
          <p:cNvPr id="50" name="תמונה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6360" y="7394857"/>
            <a:ext cx="419968" cy="363533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1904077" y="4210758"/>
            <a:ext cx="435104" cy="345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תמונה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077" y="4203066"/>
            <a:ext cx="435104" cy="363332"/>
          </a:xfrm>
          <a:prstGeom prst="rect">
            <a:avLst/>
          </a:prstGeom>
          <a:noFill/>
        </p:spPr>
      </p:pic>
      <p:pic>
        <p:nvPicPr>
          <p:cNvPr id="30" name="תמונה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82235">
            <a:off x="2014353" y="4279998"/>
            <a:ext cx="227358" cy="187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540000" y="3587751"/>
            <a:ext cx="425450" cy="184150"/>
          </a:xfrm>
          <a:prstGeom prst="rect">
            <a:avLst/>
          </a:prstGeom>
          <a:solidFill>
            <a:srgbClr val="FF6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40046" y="3483882"/>
            <a:ext cx="62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9" name="Picture 4" descr="400+ Free Key &amp; Lock Vectors - Pixabay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4" y="5874761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400+ Free Key &amp; Lock Vectors - Pixabay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7" y="3830076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400+ Free Key &amp; Lock Vectors - Pixabay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4" y="6238093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665" y="7009122"/>
            <a:ext cx="961766" cy="77147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4292600" y="4334522"/>
            <a:ext cx="486380" cy="446306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57"/>
          <p:cNvSpPr/>
          <p:nvPr/>
        </p:nvSpPr>
        <p:spPr>
          <a:xfrm>
            <a:off x="4740540" y="4591232"/>
            <a:ext cx="486380" cy="418721"/>
          </a:xfrm>
          <a:prstGeom prst="rect">
            <a:avLst/>
          </a:prstGeom>
          <a:solidFill>
            <a:srgbClr val="4C8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תמונה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5836" y="4609555"/>
            <a:ext cx="444192" cy="356304"/>
          </a:xfrm>
          <a:prstGeom prst="rect">
            <a:avLst/>
          </a:prstGeom>
        </p:spPr>
      </p:pic>
      <p:pic>
        <p:nvPicPr>
          <p:cNvPr id="55" name="תמונה 5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15744" y="4378917"/>
            <a:ext cx="440092" cy="363332"/>
          </a:xfrm>
          <a:prstGeom prst="rect">
            <a:avLst/>
          </a:prstGeom>
          <a:noFill/>
        </p:spPr>
      </p:pic>
      <p:pic>
        <p:nvPicPr>
          <p:cNvPr id="57" name="Picture 4" descr="400+ Free Key &amp; Lock Vectors - Pixabay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20" y="5511429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תמונה 5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83790">
            <a:off x="4824954" y="4653717"/>
            <a:ext cx="307932" cy="254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15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7708 -0.07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37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7656 -0.0733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3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7708 -0.0747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07058 -0.0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56 -0.07338 L 0.24115 0.0916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824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-0.075 L 0.24219 0.0900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824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-0.07477 L 0.24193 0.0902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82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15886 0.1576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787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15886 0.1560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0234 -0.153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5 0.09167 L 0.2095 0.0539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0.15764 L 0.27761 0.2729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650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02683 -0.15787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261 -0.23889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12878 -0.14143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708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15768 -0.13565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-678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12878 -0.14166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708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1573 -0.13264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-736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573 -0.1338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4974 -0.05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29 -0.13264 L -0.23437 -0.05764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375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29 -0.1338 L -0.23437 -0.0588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375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68 -0.13565 L -0.23476 -0.06065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375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49 -0.12986 L -0.19623 -0.07986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0" animBg="1"/>
      <p:bldP spid="4" grpId="1" animBg="1"/>
      <p:bldP spid="4" grpId="2" animBg="1"/>
      <p:bldP spid="32" grpId="0"/>
      <p:bldP spid="32" grpId="1"/>
      <p:bldP spid="32" grpId="2"/>
      <p:bldP spid="32" grpId="3"/>
      <p:bldP spid="10" grpId="0" animBg="1"/>
      <p:bldP spid="10" grpId="1" animBg="1"/>
      <p:bldP spid="10" grpId="2" animBg="1"/>
      <p:bldP spid="58" grpId="0" animBg="1"/>
      <p:bldP spid="58" grpId="1" animBg="1"/>
      <p:bldP spid="5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3621578" y="2819809"/>
            <a:ext cx="777240" cy="469208"/>
          </a:xfrm>
          <a:prstGeom prst="rect">
            <a:avLst/>
          </a:prstGeom>
          <a:solidFill>
            <a:srgbClr val="8F6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cle Sam Wants You Blank Template - Imgfl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50" y="1642201"/>
            <a:ext cx="1675823" cy="225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4" y="331737"/>
            <a:ext cx="1621756" cy="102335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0999" y="1929021"/>
            <a:ext cx="1295581" cy="167663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5"/>
          <a:srcRect l="11689" t="5357" r="4954" b="4347"/>
          <a:stretch/>
        </p:blipFill>
        <p:spPr>
          <a:xfrm>
            <a:off x="5440679" y="4457700"/>
            <a:ext cx="1508761" cy="166878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993497"/>
            <a:ext cx="961766" cy="803124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06299" y="5002348"/>
            <a:ext cx="1455600" cy="630856"/>
          </a:xfrm>
          <a:prstGeom prst="rect">
            <a:avLst/>
          </a:prstGeom>
          <a:noFill/>
        </p:spPr>
      </p:pic>
      <p:cxnSp>
        <p:nvCxnSpPr>
          <p:cNvPr id="33" name="מחבר חץ ישר 32"/>
          <p:cNvCxnSpPr/>
          <p:nvPr/>
        </p:nvCxnSpPr>
        <p:spPr>
          <a:xfrm>
            <a:off x="2868930" y="276987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400+ Free Key &amp; Lock Vectors - Pixab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60" y="7395058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400+ Free Key &amp; Lock Vectors - Pixabay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06" y="3338955"/>
            <a:ext cx="419968" cy="3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תמונה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6360" y="7394857"/>
            <a:ext cx="419968" cy="363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1221" y="648866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665" y="7009122"/>
            <a:ext cx="961766" cy="771470"/>
          </a:xfrm>
          <a:prstGeom prst="rect">
            <a:avLst/>
          </a:prstGeom>
        </p:spPr>
      </p:pic>
      <p:sp>
        <p:nvSpPr>
          <p:cNvPr id="58" name="מלבן 57"/>
          <p:cNvSpPr/>
          <p:nvPr/>
        </p:nvSpPr>
        <p:spPr>
          <a:xfrm>
            <a:off x="1891260" y="4173407"/>
            <a:ext cx="486380" cy="418721"/>
          </a:xfrm>
          <a:prstGeom prst="rect">
            <a:avLst/>
          </a:prstGeom>
          <a:solidFill>
            <a:srgbClr val="4C8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תמונה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6556" y="4191730"/>
            <a:ext cx="444192" cy="356304"/>
          </a:xfrm>
          <a:prstGeom prst="rect">
            <a:avLst/>
          </a:prstGeom>
        </p:spPr>
      </p:pic>
      <p:pic>
        <p:nvPicPr>
          <p:cNvPr id="55" name="תמונה 54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19836" y="3830012"/>
            <a:ext cx="440092" cy="363332"/>
          </a:xfrm>
          <a:prstGeom prst="rect">
            <a:avLst/>
          </a:prstGeom>
          <a:noFill/>
        </p:spPr>
      </p:pic>
      <p:pic>
        <p:nvPicPr>
          <p:cNvPr id="59" name="תמונה 58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83790">
            <a:off x="1975674" y="4235892"/>
            <a:ext cx="307932" cy="25422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99856" y="2869747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מידע</a:t>
            </a:r>
            <a:endParaRPr lang="en-US" dirty="0"/>
          </a:p>
        </p:txBody>
      </p:sp>
      <p:pic>
        <p:nvPicPr>
          <p:cNvPr id="34" name="תמונה 33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19752" y="3830012"/>
            <a:ext cx="440092" cy="363332"/>
          </a:xfrm>
          <a:prstGeom prst="rect">
            <a:avLst/>
          </a:prstGeom>
          <a:noFill/>
        </p:spPr>
      </p:pic>
      <p:pic>
        <p:nvPicPr>
          <p:cNvPr id="35" name="תמונה 34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99275" y="2869747"/>
            <a:ext cx="440092" cy="363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916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7 L 0.0901 -0.1949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97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9049 -0.1928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09049 -0.191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15261 -0.1407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1 -0.19491 L 0.5237 -0.1979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80" y="-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49 -0.19283 L 0.52357 -0.1958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54" y="-16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49 -0.1919 L 0.52435 -0.1949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93" y="-16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42968 0.0004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43125 -3.7037E-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09492 -0.0715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409 -0.19491 L 0.58385 -0.191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18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09166 0.12338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68 0.00046 L 0.53047 -0.01551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8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58" grpId="0" animBg="1"/>
      <p:bldP spid="58" grpId="1" animBg="1"/>
      <p:bldP spid="58" grpId="2" animBg="1"/>
      <p:bldP spid="2" grpId="0"/>
      <p:bldP spid="2" grpId="1"/>
      <p:bldP spid="2" grpId="2"/>
      <p:bldP spid="2" grpId="3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23</Words>
  <Application>Microsoft Office PowerPoint</Application>
  <PresentationFormat>מסך רחב</PresentationFormat>
  <Paragraphs>12</Paragraphs>
  <Slides>6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  <vt:variant>
        <vt:lpstr>הצגות מותאמות אישית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Authentication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Just a regular user</dc:creator>
  <cp:lastModifiedBy>Just a regular user</cp:lastModifiedBy>
  <cp:revision>35</cp:revision>
  <dcterms:created xsi:type="dcterms:W3CDTF">2023-02-26T11:03:37Z</dcterms:created>
  <dcterms:modified xsi:type="dcterms:W3CDTF">2023-02-28T06:56:22Z</dcterms:modified>
</cp:coreProperties>
</file>