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80CB9-1BE6-46E6-86C5-CBCD40CA9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0EB914-AE20-49BF-8952-ECB24D716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12572-D0D2-4EC3-8AB3-5F6C0ED5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24E87-4E86-453E-B9A0-02B4A596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C15B6-1AEF-4CF6-BB14-51DF8631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6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DDD7D-65A2-4044-997F-0C22CDD7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802080-7B0A-41D7-B1B3-ECBD34401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8A1E7-7ABA-46FC-820D-DB9C3976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98D33-C7BA-4713-8652-16DD32D3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4337A-5065-4D5E-AA72-54C4641C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E23E61-AEE9-48AD-B1DA-D924791CF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AD2382-5D79-42D3-B42D-BE458B2B8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D31B1-03A6-471F-AE05-33425AD5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AF192-7083-4536-A9CE-033A2D38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D81F6-5B03-41E8-84D4-9EC9AC14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14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EB2DD-BF45-4812-8160-D4CDFDED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1C366-FCDA-4DC9-8052-64DCB2B5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81270-A020-4800-928D-104F5AB4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F67EF-DEEE-4892-A1A5-2BB2298A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270B2-BD5D-4EFD-BCC6-FD19811B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5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1CF75-4E39-42B8-BE23-4314D927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623F9-12E7-4652-A95C-E2BA2DE58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3A138-B67C-43AB-A0A0-D2641852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5C9F8-A03C-4616-81DF-D73E553D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A963A-8101-43BD-B294-82630889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56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81B88-29DE-4147-B9B5-076FD483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74C63-77CF-40A6-8F06-C909D6A50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FA4E82-7158-4D1D-B447-7FF9E4C85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187E9-C38F-4AA7-8AAF-08C6CA60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499F6-229A-46D3-B4AB-E13F51CC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EF2F3-8183-4A29-82D9-8123656A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AB335-2CCB-4F12-A9B7-EEEA0B93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7283A5-4059-4301-A092-77EAEF149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E54A98-4855-44EC-BB9C-0E3557E56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DD7C0A-5041-4F42-9002-02128406E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6727A5-1722-47BE-AD5A-C8F8E6F01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5572E-1FDC-4721-BEA9-C83C5A9A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E418DA-77AB-4C9B-BD2A-6E786384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C4586D-68AC-4C54-B30B-21C3FCCC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2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F4569-08EB-4E0D-A0D4-A79C87D0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A6C4FE-25D3-4D8F-B9E5-6C2BE777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F2F94B-4510-40C9-910B-394475C3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70B61A-6283-4965-992D-E850BB07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3F8D85-8361-470B-B63F-0BBACB6D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A91878-0E09-4B64-B139-DCDC6911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B06D6-3CE7-4B6B-A83F-BCC508BD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2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F3AB7-C5E5-464D-AFBD-0ADCD1CA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EB31F-4A2D-483F-8220-5677157D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E43AE2-688B-4E79-A77E-F727B78E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69C3F-DC45-4AC8-9571-AE6881E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60C808-F7E8-4727-9FB7-C4858480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8BC9AA-A3F0-4BCA-8A1B-60D1D9B9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2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9B24F-4F5C-4D22-992C-6BF7F36C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4AD45D-BAE0-4E1C-9C42-2CD62BB88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0D624-2C6C-40F8-A306-04ABFD836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AAC0B-D37F-4BF0-9A26-E197A424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43DCB-8C7E-4117-AE94-1BF4F13E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BAA19-BDDB-48C6-9B77-B46D6BD8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6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DEA5F4-C90C-447B-B201-F4368D7C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E39F8-B4EA-410A-A7C4-0B4A2214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4CC6D-465E-46ED-815F-DB885B442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19A83-D974-4F16-9CD4-17D7A053486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4D4AD-0E07-4A2A-B957-8D89F3C89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0613B-9C9F-4D7A-98BD-A7D2948EE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8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DA67D99-E5BD-45EC-B138-EA453CD3CFFB}"/>
              </a:ext>
            </a:extLst>
          </p:cNvPr>
          <p:cNvSpPr/>
          <p:nvPr/>
        </p:nvSpPr>
        <p:spPr>
          <a:xfrm>
            <a:off x="859628" y="316173"/>
            <a:ext cx="360000" cy="3600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BDCA2D-AA65-434E-98F4-140B0A319FF3}"/>
              </a:ext>
            </a:extLst>
          </p:cNvPr>
          <p:cNvSpPr/>
          <p:nvPr/>
        </p:nvSpPr>
        <p:spPr>
          <a:xfrm>
            <a:off x="1219628" y="226173"/>
            <a:ext cx="180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09DDFE-7BE8-4E64-9EEA-3ABD737426B3}"/>
              </a:ext>
            </a:extLst>
          </p:cNvPr>
          <p:cNvSpPr/>
          <p:nvPr/>
        </p:nvSpPr>
        <p:spPr>
          <a:xfrm>
            <a:off x="1003628" y="46173"/>
            <a:ext cx="72000" cy="4500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7C17CE7-78A4-442B-82B6-170A437FD4F3}"/>
              </a:ext>
            </a:extLst>
          </p:cNvPr>
          <p:cNvSpPr/>
          <p:nvPr/>
        </p:nvSpPr>
        <p:spPr>
          <a:xfrm>
            <a:off x="931628" y="388173"/>
            <a:ext cx="216000" cy="2160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306994-3F1D-435A-BB5D-E00EDBC3D051}"/>
              </a:ext>
            </a:extLst>
          </p:cNvPr>
          <p:cNvSpPr/>
          <p:nvPr/>
        </p:nvSpPr>
        <p:spPr>
          <a:xfrm>
            <a:off x="679628" y="226173"/>
            <a:ext cx="180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E66C05B-FB5A-448A-99C3-F10A0D3BFC59}"/>
              </a:ext>
            </a:extLst>
          </p:cNvPr>
          <p:cNvGrpSpPr/>
          <p:nvPr/>
        </p:nvGrpSpPr>
        <p:grpSpPr>
          <a:xfrm>
            <a:off x="1219628" y="317333"/>
            <a:ext cx="180000" cy="450000"/>
            <a:chOff x="2368978" y="915146"/>
            <a:chExt cx="180000" cy="450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776F70F-DF12-4CD1-A748-15AA07D41985}"/>
                </a:ext>
              </a:extLst>
            </p:cNvPr>
            <p:cNvSpPr/>
            <p:nvPr/>
          </p:nvSpPr>
          <p:spPr>
            <a:xfrm>
              <a:off x="2368978" y="91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B52ECB1-01D1-4925-822E-DADE27B47F89}"/>
                </a:ext>
              </a:extLst>
            </p:cNvPr>
            <p:cNvSpPr/>
            <p:nvPr/>
          </p:nvSpPr>
          <p:spPr>
            <a:xfrm>
              <a:off x="2368978" y="100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7E9DAEB-B605-4CBA-AF0C-DCFA2843E9C4}"/>
                </a:ext>
              </a:extLst>
            </p:cNvPr>
            <p:cNvSpPr/>
            <p:nvPr/>
          </p:nvSpPr>
          <p:spPr>
            <a:xfrm>
              <a:off x="2368978" y="109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CABAC06-8076-4EFE-B645-BA83C57366EB}"/>
                </a:ext>
              </a:extLst>
            </p:cNvPr>
            <p:cNvSpPr/>
            <p:nvPr/>
          </p:nvSpPr>
          <p:spPr>
            <a:xfrm>
              <a:off x="2368978" y="118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67B71D6-2DE2-4E94-A4AC-660E025DEFEE}"/>
                </a:ext>
              </a:extLst>
            </p:cNvPr>
            <p:cNvSpPr/>
            <p:nvPr/>
          </p:nvSpPr>
          <p:spPr>
            <a:xfrm>
              <a:off x="2368978" y="127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655E84F-D40A-43BE-8393-C58A2596D930}"/>
              </a:ext>
            </a:extLst>
          </p:cNvPr>
          <p:cNvGrpSpPr/>
          <p:nvPr/>
        </p:nvGrpSpPr>
        <p:grpSpPr>
          <a:xfrm>
            <a:off x="679628" y="317333"/>
            <a:ext cx="180000" cy="450000"/>
            <a:chOff x="2368978" y="915146"/>
            <a:chExt cx="180000" cy="45000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969020F-E015-4771-B5EE-19D1AFAB1D5E}"/>
                </a:ext>
              </a:extLst>
            </p:cNvPr>
            <p:cNvSpPr/>
            <p:nvPr/>
          </p:nvSpPr>
          <p:spPr>
            <a:xfrm>
              <a:off x="2368978" y="91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DE93F8D-81EE-4DB1-95C6-D10FCBAE494F}"/>
                </a:ext>
              </a:extLst>
            </p:cNvPr>
            <p:cNvSpPr/>
            <p:nvPr/>
          </p:nvSpPr>
          <p:spPr>
            <a:xfrm>
              <a:off x="2368978" y="100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B7E5CE0-1114-4363-967B-61BD53ED14AC}"/>
                </a:ext>
              </a:extLst>
            </p:cNvPr>
            <p:cNvSpPr/>
            <p:nvPr/>
          </p:nvSpPr>
          <p:spPr>
            <a:xfrm>
              <a:off x="2368978" y="109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78FA9C2-A0A8-490F-A100-70C889AE834C}"/>
                </a:ext>
              </a:extLst>
            </p:cNvPr>
            <p:cNvSpPr/>
            <p:nvPr/>
          </p:nvSpPr>
          <p:spPr>
            <a:xfrm>
              <a:off x="2368978" y="118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5A3FA1E-680D-4367-BB47-9C2EB87E2D81}"/>
                </a:ext>
              </a:extLst>
            </p:cNvPr>
            <p:cNvSpPr/>
            <p:nvPr/>
          </p:nvSpPr>
          <p:spPr>
            <a:xfrm>
              <a:off x="2368978" y="127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EB20A93B-4588-48CF-A7FB-C9FBD1ED72E3}"/>
              </a:ext>
            </a:extLst>
          </p:cNvPr>
          <p:cNvSpPr/>
          <p:nvPr/>
        </p:nvSpPr>
        <p:spPr>
          <a:xfrm>
            <a:off x="549147" y="297896"/>
            <a:ext cx="80963" cy="9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F04913B-AC23-4E80-B653-7BDF98915D49}"/>
              </a:ext>
            </a:extLst>
          </p:cNvPr>
          <p:cNvSpPr/>
          <p:nvPr/>
        </p:nvSpPr>
        <p:spPr>
          <a:xfrm>
            <a:off x="411972" y="279896"/>
            <a:ext cx="80963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CEF46A-625B-4F49-A64D-C654E1B2A8F3}"/>
              </a:ext>
            </a:extLst>
          </p:cNvPr>
          <p:cNvSpPr/>
          <p:nvPr/>
        </p:nvSpPr>
        <p:spPr>
          <a:xfrm>
            <a:off x="281624" y="262173"/>
            <a:ext cx="80963" cy="1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22FE56-2096-4F4E-9341-00B4064F84AB}"/>
              </a:ext>
            </a:extLst>
          </p:cNvPr>
          <p:cNvSpPr/>
          <p:nvPr/>
        </p:nvSpPr>
        <p:spPr>
          <a:xfrm>
            <a:off x="155615" y="244173"/>
            <a:ext cx="80963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89402C6-D963-4EEA-AB65-BDBA57AD2D18}"/>
              </a:ext>
            </a:extLst>
          </p:cNvPr>
          <p:cNvSpPr/>
          <p:nvPr/>
        </p:nvSpPr>
        <p:spPr>
          <a:xfrm>
            <a:off x="21787" y="226173"/>
            <a:ext cx="80963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113EBFB-C503-4272-BF04-912ABCD5D027}"/>
              </a:ext>
            </a:extLst>
          </p:cNvPr>
          <p:cNvGrpSpPr/>
          <p:nvPr/>
        </p:nvGrpSpPr>
        <p:grpSpPr>
          <a:xfrm>
            <a:off x="679628" y="897073"/>
            <a:ext cx="720000" cy="720000"/>
            <a:chOff x="679628" y="897073"/>
            <a:chExt cx="720000" cy="72000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F57BF03D-E25A-41C8-A148-F94C91739DD4}"/>
                </a:ext>
              </a:extLst>
            </p:cNvPr>
            <p:cNvSpPr/>
            <p:nvPr/>
          </p:nvSpPr>
          <p:spPr>
            <a:xfrm>
              <a:off x="859628" y="1167073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D454256-3F86-4A0D-9D3B-C8C491BF6C3E}"/>
                </a:ext>
              </a:extLst>
            </p:cNvPr>
            <p:cNvSpPr/>
            <p:nvPr/>
          </p:nvSpPr>
          <p:spPr>
            <a:xfrm>
              <a:off x="121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2F9D14B-C93F-4B36-841E-6E0A55AC1BAD}"/>
                </a:ext>
              </a:extLst>
            </p:cNvPr>
            <p:cNvSpPr/>
            <p:nvPr/>
          </p:nvSpPr>
          <p:spPr>
            <a:xfrm>
              <a:off x="1003628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4CE69E1-A261-44EC-A99A-6ECA9EBE70EB}"/>
                </a:ext>
              </a:extLst>
            </p:cNvPr>
            <p:cNvSpPr/>
            <p:nvPr/>
          </p:nvSpPr>
          <p:spPr>
            <a:xfrm>
              <a:off x="931628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F1F04ED-14AA-4DEE-86B5-D2EFF28D995E}"/>
                </a:ext>
              </a:extLst>
            </p:cNvPr>
            <p:cNvSpPr/>
            <p:nvPr/>
          </p:nvSpPr>
          <p:spPr>
            <a:xfrm>
              <a:off x="67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B0637AC-BB47-43D0-9924-BAA0FE5227A3}"/>
                </a:ext>
              </a:extLst>
            </p:cNvPr>
            <p:cNvGrpSpPr/>
            <p:nvPr/>
          </p:nvGrpSpPr>
          <p:grpSpPr>
            <a:xfrm>
              <a:off x="1219628" y="1077073"/>
              <a:ext cx="180000" cy="450000"/>
              <a:chOff x="2368978" y="915146"/>
              <a:chExt cx="180000" cy="45000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DBE5DFD-0E1D-486C-AD08-9101773794AF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150A54E-8FDE-4A49-B5E3-E103A46B7166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C6B12A7-FAE3-4F8F-91AB-47FC9E71EBAF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B6B18C9-D240-4E74-AB1E-ECA8E051A911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6634079-C4F8-479A-A47B-76DB8C9C6DA4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C198002-8EAD-4DE2-BB80-64E36465DB91}"/>
                </a:ext>
              </a:extLst>
            </p:cNvPr>
            <p:cNvGrpSpPr/>
            <p:nvPr/>
          </p:nvGrpSpPr>
          <p:grpSpPr>
            <a:xfrm>
              <a:off x="679628" y="1077073"/>
              <a:ext cx="180000" cy="450000"/>
              <a:chOff x="2368978" y="915146"/>
              <a:chExt cx="180000" cy="45000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69586B5-EFE9-4C15-B382-067289B2B672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FEAD931-68F9-4ECE-B6C9-7126DFB13FD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BEF9378-2723-4511-9177-3074B76E87D8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0A22CB5-03A0-4715-B7CF-42C0CA818BD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B3485D4-D8E5-439E-8C0F-BEEFDE450B0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2AF6B84-FF86-45D6-88E3-F1153AD7DA9D}"/>
              </a:ext>
            </a:extLst>
          </p:cNvPr>
          <p:cNvGrpSpPr/>
          <p:nvPr/>
        </p:nvGrpSpPr>
        <p:grpSpPr>
          <a:xfrm>
            <a:off x="1542372" y="897073"/>
            <a:ext cx="720000" cy="720000"/>
            <a:chOff x="1542372" y="897073"/>
            <a:chExt cx="720000" cy="720000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ACD03583-F123-4236-9B8C-5FA12EC70B0E}"/>
                </a:ext>
              </a:extLst>
            </p:cNvPr>
            <p:cNvSpPr/>
            <p:nvPr/>
          </p:nvSpPr>
          <p:spPr>
            <a:xfrm>
              <a:off x="1722372" y="1167073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4A98F4F-788A-49B4-B6A7-118CF05288D5}"/>
                </a:ext>
              </a:extLst>
            </p:cNvPr>
            <p:cNvSpPr/>
            <p:nvPr/>
          </p:nvSpPr>
          <p:spPr>
            <a:xfrm>
              <a:off x="208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856A03B-F348-48FD-8836-5D63EB7EEDD5}"/>
                </a:ext>
              </a:extLst>
            </p:cNvPr>
            <p:cNvSpPr/>
            <p:nvPr/>
          </p:nvSpPr>
          <p:spPr>
            <a:xfrm>
              <a:off x="1866372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D46FB97-776A-4993-A728-AC6A52D9744C}"/>
                </a:ext>
              </a:extLst>
            </p:cNvPr>
            <p:cNvSpPr/>
            <p:nvPr/>
          </p:nvSpPr>
          <p:spPr>
            <a:xfrm>
              <a:off x="1794372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6D67CFF-7949-4AEE-9CC2-207B61B8F39D}"/>
                </a:ext>
              </a:extLst>
            </p:cNvPr>
            <p:cNvSpPr/>
            <p:nvPr/>
          </p:nvSpPr>
          <p:spPr>
            <a:xfrm>
              <a:off x="154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9B94DE0A-3507-40C7-8A54-0A751C03D688}"/>
                </a:ext>
              </a:extLst>
            </p:cNvPr>
            <p:cNvGrpSpPr/>
            <p:nvPr/>
          </p:nvGrpSpPr>
          <p:grpSpPr>
            <a:xfrm>
              <a:off x="2082372" y="1090946"/>
              <a:ext cx="180000" cy="450000"/>
              <a:chOff x="2368978" y="915146"/>
              <a:chExt cx="180000" cy="450000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B457D6E-7E71-4934-A016-F9A2871F4A89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94CA1FA-4270-4A26-918B-9349F3D18F9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C30B040-26E1-458C-A16A-6487EFC712D1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CB2A564-964D-4CF4-8172-89A6448A166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01C4D3C-9B3D-4B3A-9B73-4048A4F7BC8B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CD2D817-2B1A-4CCA-9BC4-0D6FD504112D}"/>
                </a:ext>
              </a:extLst>
            </p:cNvPr>
            <p:cNvGrpSpPr/>
            <p:nvPr/>
          </p:nvGrpSpPr>
          <p:grpSpPr>
            <a:xfrm>
              <a:off x="1542372" y="1090946"/>
              <a:ext cx="180000" cy="450000"/>
              <a:chOff x="2368978" y="915146"/>
              <a:chExt cx="180000" cy="45000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1792740-C8F3-4C60-8949-CBEA73F378F8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A1E1E66E-9DF1-447E-9967-4AC05561D782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6FBFE03C-28B8-4526-AD8B-4022BD2575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5628B1B-326E-4D79-B936-04E29EDC16F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4C80DB14-EF32-4A61-A2AD-2D8B2063310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70D7BE8-7936-4F1E-A7BE-817E5DBFFE1E}"/>
              </a:ext>
            </a:extLst>
          </p:cNvPr>
          <p:cNvGrpSpPr/>
          <p:nvPr/>
        </p:nvGrpSpPr>
        <p:grpSpPr>
          <a:xfrm>
            <a:off x="2442372" y="894169"/>
            <a:ext cx="720000" cy="720000"/>
            <a:chOff x="2442372" y="894169"/>
            <a:chExt cx="720000" cy="720000"/>
          </a:xfrm>
        </p:grpSpPr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44A7E71-C715-4CB1-8C2D-0B1B382A9B77}"/>
                </a:ext>
              </a:extLst>
            </p:cNvPr>
            <p:cNvSpPr/>
            <p:nvPr/>
          </p:nvSpPr>
          <p:spPr>
            <a:xfrm>
              <a:off x="2622372" y="116416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A4279E4-FC37-4333-A284-5B770730038B}"/>
                </a:ext>
              </a:extLst>
            </p:cNvPr>
            <p:cNvSpPr/>
            <p:nvPr/>
          </p:nvSpPr>
          <p:spPr>
            <a:xfrm>
              <a:off x="298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67FB793-1A09-458C-A3ED-7673C4FEE7DD}"/>
                </a:ext>
              </a:extLst>
            </p:cNvPr>
            <p:cNvSpPr/>
            <p:nvPr/>
          </p:nvSpPr>
          <p:spPr>
            <a:xfrm>
              <a:off x="2766372" y="89416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C3C1653-40A0-4A4C-869D-BD3DEA48366D}"/>
                </a:ext>
              </a:extLst>
            </p:cNvPr>
            <p:cNvSpPr/>
            <p:nvPr/>
          </p:nvSpPr>
          <p:spPr>
            <a:xfrm>
              <a:off x="2694372" y="123616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D1159D1-6628-4CCB-8AA4-4144F7CEB484}"/>
                </a:ext>
              </a:extLst>
            </p:cNvPr>
            <p:cNvSpPr/>
            <p:nvPr/>
          </p:nvSpPr>
          <p:spPr>
            <a:xfrm>
              <a:off x="244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CCABBECD-E43E-4D43-9E7D-CA8B1F2CB2FE}"/>
                </a:ext>
              </a:extLst>
            </p:cNvPr>
            <p:cNvGrpSpPr/>
            <p:nvPr/>
          </p:nvGrpSpPr>
          <p:grpSpPr>
            <a:xfrm>
              <a:off x="2982372" y="1110169"/>
              <a:ext cx="180000" cy="450000"/>
              <a:chOff x="2368978" y="915146"/>
              <a:chExt cx="180000" cy="45000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55660AC-D53C-4767-B705-764DC8A8294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7724CA0-59FC-4E0E-852E-23BCD28FA80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93723B9-383C-4FA8-9CE6-768808C815D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9545E51-D866-46BC-8429-0ADF953BA3A9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3C7F2BC-E89B-443F-9CFB-8436CB61DBB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83ACFCE-4E85-42CA-8E02-B6270F2CA325}"/>
                </a:ext>
              </a:extLst>
            </p:cNvPr>
            <p:cNvGrpSpPr/>
            <p:nvPr/>
          </p:nvGrpSpPr>
          <p:grpSpPr>
            <a:xfrm>
              <a:off x="2442372" y="1110169"/>
              <a:ext cx="180000" cy="450000"/>
              <a:chOff x="2368978" y="915146"/>
              <a:chExt cx="180000" cy="450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BC26B94-3D04-45EC-93C7-14303C8EE53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5F73505-2F25-46C1-9F78-7545C264C79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BECB317-B519-40E3-B8E6-EE3C0FCADD7D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D882209-BBDB-4236-B174-E8321A603BE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307F849-0A66-4DE4-AF7B-FD315CA806C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FE86AC6-B0CD-4832-A052-45EC8545C78D}"/>
              </a:ext>
            </a:extLst>
          </p:cNvPr>
          <p:cNvGrpSpPr/>
          <p:nvPr/>
        </p:nvGrpSpPr>
        <p:grpSpPr>
          <a:xfrm>
            <a:off x="715628" y="1660996"/>
            <a:ext cx="720000" cy="720000"/>
            <a:chOff x="715628" y="1660996"/>
            <a:chExt cx="720000" cy="720000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8A9A4584-769A-4C1E-A2C2-5A9BF25790C4}"/>
                </a:ext>
              </a:extLst>
            </p:cNvPr>
            <p:cNvSpPr/>
            <p:nvPr/>
          </p:nvSpPr>
          <p:spPr>
            <a:xfrm>
              <a:off x="895628" y="1930996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327BBE6-D0D3-4D3B-B691-39DF680D8969}"/>
                </a:ext>
              </a:extLst>
            </p:cNvPr>
            <p:cNvSpPr/>
            <p:nvPr/>
          </p:nvSpPr>
          <p:spPr>
            <a:xfrm>
              <a:off x="125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62CFCC0-EE2C-41AF-A520-2BD2963F223D}"/>
                </a:ext>
              </a:extLst>
            </p:cNvPr>
            <p:cNvSpPr/>
            <p:nvPr/>
          </p:nvSpPr>
          <p:spPr>
            <a:xfrm>
              <a:off x="1039628" y="1660996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D22574D-F2A0-4CAB-804A-9297DE73731B}"/>
                </a:ext>
              </a:extLst>
            </p:cNvPr>
            <p:cNvSpPr/>
            <p:nvPr/>
          </p:nvSpPr>
          <p:spPr>
            <a:xfrm>
              <a:off x="967628" y="2002996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A73AF78-7B95-463C-AF94-DD498D14E809}"/>
                </a:ext>
              </a:extLst>
            </p:cNvPr>
            <p:cNvSpPr/>
            <p:nvPr/>
          </p:nvSpPr>
          <p:spPr>
            <a:xfrm>
              <a:off x="71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53BB265-D739-48CF-B395-6D280317244D}"/>
                </a:ext>
              </a:extLst>
            </p:cNvPr>
            <p:cNvGrpSpPr/>
            <p:nvPr/>
          </p:nvGrpSpPr>
          <p:grpSpPr>
            <a:xfrm>
              <a:off x="1255628" y="1894719"/>
              <a:ext cx="180000" cy="450000"/>
              <a:chOff x="2368978" y="915146"/>
              <a:chExt cx="180000" cy="450000"/>
            </a:xfrm>
          </p:grpSpPr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B557343-85D6-47C0-A6C0-12B267B94CD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FAC5A120-2F21-42D9-907E-D7470E5EF0C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11D6056-695F-4F19-86BB-D504731E26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52B544CD-FC18-40BD-8B8F-A40E4D77645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6D6B5EB-EE27-44A6-B247-7EDDA4ADF189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E2A526-F908-4ACA-A941-178B97DACD57}"/>
                </a:ext>
              </a:extLst>
            </p:cNvPr>
            <p:cNvGrpSpPr/>
            <p:nvPr/>
          </p:nvGrpSpPr>
          <p:grpSpPr>
            <a:xfrm>
              <a:off x="715628" y="1894719"/>
              <a:ext cx="180000" cy="450000"/>
              <a:chOff x="2368978" y="915146"/>
              <a:chExt cx="180000" cy="450000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F091230-9B1C-4796-BA6B-7F79975A6CF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8BF20337-003E-46EB-9278-A0B83E101DB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B70121F6-93BF-44F8-BF70-33A0EE89347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8EFDB9E2-CEFE-46B0-BA87-5FB53DA75DD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C1A7128D-B459-4655-BB8B-99D42178816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81506F10-7BD4-4C44-83B0-EBD93F5C1216}"/>
              </a:ext>
            </a:extLst>
          </p:cNvPr>
          <p:cNvGrpSpPr/>
          <p:nvPr/>
        </p:nvGrpSpPr>
        <p:grpSpPr>
          <a:xfrm>
            <a:off x="1969428" y="44279"/>
            <a:ext cx="720000" cy="720000"/>
            <a:chOff x="1969428" y="44279"/>
            <a:chExt cx="720000" cy="720000"/>
          </a:xfrm>
        </p:grpSpPr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39C7096E-5504-42AB-B33C-CB631DE83AB4}"/>
                </a:ext>
              </a:extLst>
            </p:cNvPr>
            <p:cNvSpPr/>
            <p:nvPr/>
          </p:nvSpPr>
          <p:spPr>
            <a:xfrm>
              <a:off x="2149428" y="31427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BA427ED5-F13A-4AC4-B4F4-690D9D06D976}"/>
                </a:ext>
              </a:extLst>
            </p:cNvPr>
            <p:cNvSpPr/>
            <p:nvPr/>
          </p:nvSpPr>
          <p:spPr>
            <a:xfrm>
              <a:off x="250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AACDD4C7-12B2-4B94-AB3E-102F4743319D}"/>
                </a:ext>
              </a:extLst>
            </p:cNvPr>
            <p:cNvSpPr/>
            <p:nvPr/>
          </p:nvSpPr>
          <p:spPr>
            <a:xfrm>
              <a:off x="2293428" y="4427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0A18BE4-F23E-4760-8174-352663DD9997}"/>
                </a:ext>
              </a:extLst>
            </p:cNvPr>
            <p:cNvSpPr/>
            <p:nvPr/>
          </p:nvSpPr>
          <p:spPr>
            <a:xfrm>
              <a:off x="2221428" y="38627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7839CE4-FB3E-4CB9-8F0B-BE75D9052D45}"/>
                </a:ext>
              </a:extLst>
            </p:cNvPr>
            <p:cNvSpPr/>
            <p:nvPr/>
          </p:nvSpPr>
          <p:spPr>
            <a:xfrm>
              <a:off x="196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C24ADEAD-5A68-4F65-AF1B-A58B80D49C59}"/>
                </a:ext>
              </a:extLst>
            </p:cNvPr>
            <p:cNvGrpSpPr/>
            <p:nvPr/>
          </p:nvGrpSpPr>
          <p:grpSpPr>
            <a:xfrm>
              <a:off x="2509428" y="296002"/>
              <a:ext cx="180000" cy="450000"/>
              <a:chOff x="2368978" y="915146"/>
              <a:chExt cx="180000" cy="450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C2C8763-273D-41AC-858A-6FC8A5D612B1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ED38B073-4EE1-4049-9863-241AFF3BA58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A3378795-68CF-43EA-B9B0-AFAD716248F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127BDDF-8D4C-481E-9AF2-331423BF46D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622BB17D-20BD-41CF-8BD3-B12BF98A3F63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333A45B3-DD8B-438D-8F94-5BE96074648B}"/>
                </a:ext>
              </a:extLst>
            </p:cNvPr>
            <p:cNvGrpSpPr/>
            <p:nvPr/>
          </p:nvGrpSpPr>
          <p:grpSpPr>
            <a:xfrm>
              <a:off x="1969428" y="296002"/>
              <a:ext cx="180000" cy="450000"/>
              <a:chOff x="2368978" y="915146"/>
              <a:chExt cx="180000" cy="450000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2E3ADB96-EB74-4674-A016-E32AFAF75F9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34602943-0B62-4650-AA3C-16F969A8F09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4DDF7D79-213B-446F-8EEB-FFC07808D7E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1DDE442-CBA5-48A6-949E-FA1144FDC76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FDA772CC-9625-4055-A6A3-895A1A9D614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04FE550-6189-46AC-8305-C104C68FB907}"/>
              </a:ext>
            </a:extLst>
          </p:cNvPr>
          <p:cNvGrpSpPr/>
          <p:nvPr/>
        </p:nvGrpSpPr>
        <p:grpSpPr>
          <a:xfrm>
            <a:off x="2863228" y="48809"/>
            <a:ext cx="720000" cy="721160"/>
            <a:chOff x="2863228" y="48809"/>
            <a:chExt cx="720000" cy="721160"/>
          </a:xfrm>
        </p:grpSpPr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E3A4F27C-E739-4D93-9EED-7833D51C3E11}"/>
                </a:ext>
              </a:extLst>
            </p:cNvPr>
            <p:cNvSpPr/>
            <p:nvPr/>
          </p:nvSpPr>
          <p:spPr>
            <a:xfrm>
              <a:off x="3043228" y="31880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842772B0-D99B-4DEC-AE53-1CEF9BD1F5F1}"/>
                </a:ext>
              </a:extLst>
            </p:cNvPr>
            <p:cNvSpPr/>
            <p:nvPr/>
          </p:nvSpPr>
          <p:spPr>
            <a:xfrm>
              <a:off x="340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60A52F7-8FCB-402A-8814-6F60F4185937}"/>
                </a:ext>
              </a:extLst>
            </p:cNvPr>
            <p:cNvSpPr/>
            <p:nvPr/>
          </p:nvSpPr>
          <p:spPr>
            <a:xfrm>
              <a:off x="3187228" y="4880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E673F166-2CA1-4AEF-A2D1-39F126717646}"/>
                </a:ext>
              </a:extLst>
            </p:cNvPr>
            <p:cNvSpPr/>
            <p:nvPr/>
          </p:nvSpPr>
          <p:spPr>
            <a:xfrm>
              <a:off x="3115228" y="39080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74EB2E0-CA22-4F44-9272-F146632E312E}"/>
                </a:ext>
              </a:extLst>
            </p:cNvPr>
            <p:cNvSpPr/>
            <p:nvPr/>
          </p:nvSpPr>
          <p:spPr>
            <a:xfrm>
              <a:off x="286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85E16177-8A44-4992-BAC5-32239943F063}"/>
                </a:ext>
              </a:extLst>
            </p:cNvPr>
            <p:cNvGrpSpPr/>
            <p:nvPr/>
          </p:nvGrpSpPr>
          <p:grpSpPr>
            <a:xfrm>
              <a:off x="3403228" y="319969"/>
              <a:ext cx="180000" cy="450000"/>
              <a:chOff x="2368978" y="915146"/>
              <a:chExt cx="180000" cy="450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492B2BB0-01BB-49F1-AC00-6EB2AD85674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7C308019-E483-45E6-AC1E-8D9595F60DE3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20826B30-80A9-456D-9357-7AB6C21BA505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9F59F31E-D0B4-4A3C-BA32-8633AAB967A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CF556384-0B5D-4A30-A1C1-9FD323A7D68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94F7BAC0-3805-4B3C-A435-E0F21C1217C3}"/>
                </a:ext>
              </a:extLst>
            </p:cNvPr>
            <p:cNvGrpSpPr/>
            <p:nvPr/>
          </p:nvGrpSpPr>
          <p:grpSpPr>
            <a:xfrm>
              <a:off x="2863228" y="319969"/>
              <a:ext cx="180000" cy="450000"/>
              <a:chOff x="2368978" y="915146"/>
              <a:chExt cx="180000" cy="450000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52B77077-6AEB-4556-8F66-093FDFF4B8A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CEB07AA4-17EB-4901-8D25-F9CE367AB337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B647EB9-F430-4BB5-8EBB-E51D7028952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2A4F4A14-C38A-4E92-8651-9C455E3C8692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82D19783-3566-4B6B-B1CF-C6AA41ABF701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11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瑞 王</dc:creator>
  <cp:lastModifiedBy>瑞 王</cp:lastModifiedBy>
  <cp:revision>7</cp:revision>
  <dcterms:created xsi:type="dcterms:W3CDTF">2020-11-28T13:06:53Z</dcterms:created>
  <dcterms:modified xsi:type="dcterms:W3CDTF">2020-11-28T14:18:40Z</dcterms:modified>
</cp:coreProperties>
</file>