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3300"/>
    <a:srgbClr val="660033"/>
    <a:srgbClr val="990033"/>
    <a:srgbClr val="CC0000"/>
    <a:srgbClr val="FF5050"/>
    <a:srgbClr val="FF0000"/>
    <a:srgbClr val="FF9933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8" autoAdjust="0"/>
  </p:normalViewPr>
  <p:slideViewPr>
    <p:cSldViewPr snapToGrid="0">
      <p:cViewPr>
        <p:scale>
          <a:sx n="400" d="100"/>
          <a:sy n="400" d="100"/>
        </p:scale>
        <p:origin x="-3768" y="-5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942E-E877-4DD9-A217-D7515418FC3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C353E-8F9C-4C98-AA4C-E7325FD97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4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C353E-8F9C-4C98-AA4C-E7325FD970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0CB9-1BE6-46E6-86C5-CBCD40CA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EB914-AE20-49BF-8952-ECB24D7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2572-D0D2-4EC3-8AB3-5F6C0ED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4E87-4E86-453E-B9A0-02B4A59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15B6-1AEF-4CF6-BB14-51DF863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D7D-65A2-4044-997F-0C22CDD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2080-7B0A-41D7-B1B3-ECBD3440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A1E7-7ABA-46FC-820D-DB9C397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33-C7BA-4713-8652-16DD32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337A-5065-4D5E-AA72-54C464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23E61-AEE9-48AD-B1DA-D924791C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2382-5D79-42D3-B42D-BE458B2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31B1-03A6-471F-AE05-33425A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192-7083-4536-A9CE-033A2D3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81F6-5B03-41E8-84D4-9EC9AC1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B2DD-BF45-4812-8160-D4CDFDE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1C366-FCDA-4DC9-8052-64DCB2B5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1270-A020-4800-928D-104F5AB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67EF-DEEE-4892-A1A5-2BB2298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70B2-BD5D-4EFD-BCC6-FD19811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CF75-4E39-42B8-BE23-4314D92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623F9-12E7-4652-A95C-E2BA2DE5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138-B67C-43AB-A0A0-D264185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C9F8-A03C-4616-81DF-D73E553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963A-8101-43BD-B294-8263088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1B88-29DE-4147-B9B5-076FD48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74C63-77CF-40A6-8F06-C909D6A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4E82-7158-4D1D-B447-7FF9E4C8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87E9-C38F-4AA7-8AAF-08C6CA6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99F6-229A-46D3-B4AB-E13F51C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F2F3-8183-4A29-82D9-8123656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B335-2CCB-4F12-A9B7-EEEA0B93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283A5-4059-4301-A092-77EAEF1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54A98-4855-44EC-BB9C-0E3557E5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D7C0A-5041-4F42-9002-02128406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727A5-1722-47BE-AD5A-C8F8E6F0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572E-1FDC-4721-BEA9-C83C5A9A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418DA-77AB-4C9B-BD2A-6E78638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4586D-68AC-4C54-B30B-21C3FCC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4569-08EB-4E0D-A0D4-A79C87D0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C4FE-25D3-4D8F-B9E5-6C2BE77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2F94B-4510-40C9-910B-394475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0B61A-6283-4965-992D-E850BB0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8D85-8361-470B-B63F-0BBACB6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91878-0E09-4B64-B139-DCDC691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B06D6-3CE7-4B6B-A83F-BCC508B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3AB7-C5E5-464D-AFBD-0ADCD1C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B31F-4A2D-483F-8220-5677157D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43AE2-688B-4E79-A77E-F727B78E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C3F-DC45-4AC8-9571-AE6881E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C808-F7E8-4727-9FB7-C4858480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C9AA-A3F0-4BCA-8A1B-60D1D9B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B24F-4F5C-4D22-992C-6BF7F36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D45D-BAE0-4E1C-9C42-2CD62BB8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D624-2C6C-40F8-A306-04ABFD8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AC0B-D37F-4BF0-9A26-E197A42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43DCB-8C7E-4117-AE94-1BF4F13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BAA19-BDDB-48C6-9B77-B46D6BD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EA5F4-C90C-447B-B201-F4368D7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E39F8-B4EA-410A-A7C4-0B4A221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CC6D-465E-46ED-815F-DB885B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A83-D974-4F16-9CD4-17D7A053486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D4AD-0E07-4A2A-B957-8D89F3C8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613B-9C9F-4D7A-98BD-A7D2948E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A67D99-E5BD-45EC-B138-EA453CD3CFFB}"/>
              </a:ext>
            </a:extLst>
          </p:cNvPr>
          <p:cNvSpPr/>
          <p:nvPr/>
        </p:nvSpPr>
        <p:spPr>
          <a:xfrm>
            <a:off x="859627" y="316172"/>
            <a:ext cx="382189" cy="36730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DCA2D-AA65-434E-98F4-140B0A319FF3}"/>
              </a:ext>
            </a:extLst>
          </p:cNvPr>
          <p:cNvSpPr/>
          <p:nvPr/>
        </p:nvSpPr>
        <p:spPr>
          <a:xfrm>
            <a:off x="121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9DDFE-7BE8-4E64-9EEA-3ABD737426B3}"/>
              </a:ext>
            </a:extLst>
          </p:cNvPr>
          <p:cNvSpPr/>
          <p:nvPr/>
        </p:nvSpPr>
        <p:spPr>
          <a:xfrm>
            <a:off x="1003628" y="46172"/>
            <a:ext cx="76438" cy="45912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C17CE7-78A4-442B-82B6-170A437FD4F3}"/>
              </a:ext>
            </a:extLst>
          </p:cNvPr>
          <p:cNvSpPr/>
          <p:nvPr/>
        </p:nvSpPr>
        <p:spPr>
          <a:xfrm>
            <a:off x="931627" y="388173"/>
            <a:ext cx="229313" cy="2203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06994-3F1D-435A-BB5D-E00EDBC3D051}"/>
              </a:ext>
            </a:extLst>
          </p:cNvPr>
          <p:cNvSpPr/>
          <p:nvPr/>
        </p:nvSpPr>
        <p:spPr>
          <a:xfrm>
            <a:off x="67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6C05B-FB5A-448A-99C3-F10A0D3BFC59}"/>
              </a:ext>
            </a:extLst>
          </p:cNvPr>
          <p:cNvGrpSpPr/>
          <p:nvPr/>
        </p:nvGrpSpPr>
        <p:grpSpPr>
          <a:xfrm>
            <a:off x="1219627" y="317332"/>
            <a:ext cx="191095" cy="459129"/>
            <a:chOff x="2368978" y="915146"/>
            <a:chExt cx="180000" cy="45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6F70F-DF12-4CD1-A748-15AA07D41985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52ECB1-01D1-4925-822E-DADE27B47F89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7E9DAEB-B605-4CBA-AF0C-DCFA2843E9C4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ABAC06-8076-4EFE-B645-BA83C57366EB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B71D6-2DE2-4E94-A4AC-660E025DEFEE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55E84F-D40A-43BE-8393-C58A2596D930}"/>
              </a:ext>
            </a:extLst>
          </p:cNvPr>
          <p:cNvGrpSpPr/>
          <p:nvPr/>
        </p:nvGrpSpPr>
        <p:grpSpPr>
          <a:xfrm>
            <a:off x="679627" y="317332"/>
            <a:ext cx="191095" cy="459129"/>
            <a:chOff x="2368978" y="915146"/>
            <a:chExt cx="180000" cy="45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69020F-E015-4771-B5EE-19D1AFAB1D5E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93F8D-81EE-4DB1-95C6-D10FCBAE494F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7E5CE0-1114-4363-967B-61BD53ED14AC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8FA9C2-A0A8-490F-A100-70C889AE834C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A3FA1E-680D-4367-BB47-9C2EB87E2D81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6"/>
            <a:ext cx="85953" cy="9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85953" cy="11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85953" cy="12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85953" cy="1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3"/>
            <a:ext cx="85953" cy="1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79628" y="897073"/>
            <a:ext cx="764378" cy="734606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542372" y="897073"/>
            <a:ext cx="764378" cy="734606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442372" y="894169"/>
            <a:ext cx="764378" cy="734606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715628" y="1660996"/>
            <a:ext cx="764378" cy="734606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1543806" y="49969"/>
            <a:ext cx="764378" cy="734606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2437994" y="45013"/>
            <a:ext cx="764378" cy="735790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11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爆炸形: 8 pt  418">
            <a:extLst>
              <a:ext uri="{FF2B5EF4-FFF2-40B4-BE49-F238E27FC236}">
                <a16:creationId xmlns:a16="http://schemas.microsoft.com/office/drawing/2014/main" id="{BEE55123-023D-47F3-A750-832788B3EFAA}"/>
              </a:ext>
            </a:extLst>
          </p:cNvPr>
          <p:cNvSpPr/>
          <p:nvPr/>
        </p:nvSpPr>
        <p:spPr>
          <a:xfrm>
            <a:off x="2788174" y="185339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爆炸形: 8 pt  409">
            <a:extLst>
              <a:ext uri="{FF2B5EF4-FFF2-40B4-BE49-F238E27FC236}">
                <a16:creationId xmlns:a16="http://schemas.microsoft.com/office/drawing/2014/main" id="{A6357AB3-DF9A-4BF9-BFB3-3189EB8E74D2}"/>
              </a:ext>
            </a:extLst>
          </p:cNvPr>
          <p:cNvSpPr/>
          <p:nvPr/>
        </p:nvSpPr>
        <p:spPr>
          <a:xfrm>
            <a:off x="2287509" y="207796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爆炸形: 8 pt  414">
            <a:extLst>
              <a:ext uri="{FF2B5EF4-FFF2-40B4-BE49-F238E27FC236}">
                <a16:creationId xmlns:a16="http://schemas.microsoft.com/office/drawing/2014/main" id="{A573D58A-3312-4FEC-9096-BDA9B2878178}"/>
              </a:ext>
            </a:extLst>
          </p:cNvPr>
          <p:cNvSpPr/>
          <p:nvPr/>
        </p:nvSpPr>
        <p:spPr>
          <a:xfrm>
            <a:off x="2308722" y="189083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爆炸形: 8 pt  404">
            <a:extLst>
              <a:ext uri="{FF2B5EF4-FFF2-40B4-BE49-F238E27FC236}">
                <a16:creationId xmlns:a16="http://schemas.microsoft.com/office/drawing/2014/main" id="{97A20E8B-198E-4035-A434-9FD24AF13FE7}"/>
              </a:ext>
            </a:extLst>
          </p:cNvPr>
          <p:cNvSpPr/>
          <p:nvPr/>
        </p:nvSpPr>
        <p:spPr>
          <a:xfrm>
            <a:off x="2094980" y="1872529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爆炸形: 8 pt  412">
            <a:extLst>
              <a:ext uri="{FF2B5EF4-FFF2-40B4-BE49-F238E27FC236}">
                <a16:creationId xmlns:a16="http://schemas.microsoft.com/office/drawing/2014/main" id="{05D8F716-12DD-44EC-BBEC-3C5F430D3E7C}"/>
              </a:ext>
            </a:extLst>
          </p:cNvPr>
          <p:cNvSpPr/>
          <p:nvPr/>
        </p:nvSpPr>
        <p:spPr>
          <a:xfrm>
            <a:off x="1623481" y="1894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5A18A2-379A-46BF-A5A4-129ADA0CE558}"/>
              </a:ext>
            </a:extLst>
          </p:cNvPr>
          <p:cNvGrpSpPr/>
          <p:nvPr/>
        </p:nvGrpSpPr>
        <p:grpSpPr>
          <a:xfrm>
            <a:off x="679627" y="46172"/>
            <a:ext cx="365548" cy="365478"/>
            <a:chOff x="679627" y="46172"/>
            <a:chExt cx="731095" cy="730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A67D99-E5BD-45EC-B138-EA453CD3CFFB}"/>
                </a:ext>
              </a:extLst>
            </p:cNvPr>
            <p:cNvSpPr/>
            <p:nvPr/>
          </p:nvSpPr>
          <p:spPr>
            <a:xfrm>
              <a:off x="859627" y="316172"/>
              <a:ext cx="382189" cy="36730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BDCA2D-AA65-434E-98F4-140B0A319FF3}"/>
                </a:ext>
              </a:extLst>
            </p:cNvPr>
            <p:cNvSpPr/>
            <p:nvPr/>
          </p:nvSpPr>
          <p:spPr>
            <a:xfrm>
              <a:off x="121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09DDFE-7BE8-4E64-9EEA-3ABD737426B3}"/>
                </a:ext>
              </a:extLst>
            </p:cNvPr>
            <p:cNvSpPr/>
            <p:nvPr/>
          </p:nvSpPr>
          <p:spPr>
            <a:xfrm>
              <a:off x="1003628" y="46172"/>
              <a:ext cx="76438" cy="45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C17CE7-78A4-442B-82B6-170A437FD4F3}"/>
                </a:ext>
              </a:extLst>
            </p:cNvPr>
            <p:cNvSpPr/>
            <p:nvPr/>
          </p:nvSpPr>
          <p:spPr>
            <a:xfrm>
              <a:off x="931627" y="388173"/>
              <a:ext cx="229313" cy="22038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306994-3F1D-435A-BB5D-E00EDBC3D051}"/>
                </a:ext>
              </a:extLst>
            </p:cNvPr>
            <p:cNvSpPr/>
            <p:nvPr/>
          </p:nvSpPr>
          <p:spPr>
            <a:xfrm>
              <a:off x="67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E66C05B-FB5A-448A-99C3-F10A0D3BFC59}"/>
                </a:ext>
              </a:extLst>
            </p:cNvPr>
            <p:cNvGrpSpPr/>
            <p:nvPr/>
          </p:nvGrpSpPr>
          <p:grpSpPr>
            <a:xfrm>
              <a:off x="1219627" y="317332"/>
              <a:ext cx="191095" cy="459129"/>
              <a:chOff x="2368978" y="915146"/>
              <a:chExt cx="180000" cy="45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776F70F-DF12-4CD1-A748-15AA07D4198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B52ECB1-01D1-4925-822E-DADE27B47F8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E9DAEB-B605-4CBA-AF0C-DCFA2843E9C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CABAC06-8076-4EFE-B645-BA83C57366EB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7B71D6-2DE2-4E94-A4AC-660E025DEFEE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655E84F-D40A-43BE-8393-C58A2596D930}"/>
                </a:ext>
              </a:extLst>
            </p:cNvPr>
            <p:cNvGrpSpPr/>
            <p:nvPr/>
          </p:nvGrpSpPr>
          <p:grpSpPr>
            <a:xfrm>
              <a:off x="679627" y="317332"/>
              <a:ext cx="191095" cy="459129"/>
              <a:chOff x="2368978" y="915146"/>
              <a:chExt cx="180000" cy="45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69020F-E015-4771-B5EE-19D1AFAB1D5E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DE93F8D-81EE-4DB1-95C6-D10FCBAE494F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E5CE0-1114-4363-967B-61BD53ED14A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78FA9C2-A0A8-490F-A100-70C889AE834C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5A3FA1E-680D-4367-BB47-9C2EB87E2D8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7"/>
            <a:ext cx="42977" cy="4591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42977" cy="5509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42977" cy="6427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42977" cy="7346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4"/>
            <a:ext cx="42977" cy="8264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15212" y="887891"/>
            <a:ext cx="360000" cy="360000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4"/>
              <a:ext cx="359999" cy="35999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1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104808" y="887891"/>
            <a:ext cx="360000" cy="360000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1594404" y="887891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2084000" y="887891"/>
            <a:ext cx="360000" cy="360000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2573596" y="887891"/>
            <a:ext cx="360000" cy="360000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1958385" y="95947"/>
            <a:ext cx="382189" cy="367895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385C091-DAC2-4033-A62A-ED7E9BEE517F}"/>
              </a:ext>
            </a:extLst>
          </p:cNvPr>
          <p:cNvGrpSpPr/>
          <p:nvPr/>
        </p:nvGrpSpPr>
        <p:grpSpPr>
          <a:xfrm>
            <a:off x="614532" y="1376841"/>
            <a:ext cx="360000" cy="360000"/>
            <a:chOff x="679628" y="897073"/>
            <a:chExt cx="720000" cy="720000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87690272-5F69-452B-B8EA-629996379883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78DD564-018A-48A2-8DC7-9CA57EF4AEFB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3C7CF5F-0DA2-4B8E-9691-B3E17BFAA48B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661F1F4-9A12-48D8-92E7-1158CFF2520C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3C27780-00B5-4E43-8DD1-229DEDB8E15D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50ED9F9-BF91-46F1-AF39-A5081FB6505F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33E26AC-204D-4233-B810-6888CC224BC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049D859-319F-4E4F-AA9C-5C516B2DBFA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82477FE-9626-4D3E-BC04-2F815BF9C89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FC25982-ABA7-49C8-B263-80A32A28650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74CFFC3-C7E2-4717-9662-6D584D66BBF6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568C738-EAE3-4E5B-AEA2-4326C3E50FC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D451DFB-454E-4D79-99F6-B776C2AE20B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5AC950AE-0C3B-44F3-9079-C2CACFEFA12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2632379-4AC4-440C-9A9F-F16BB269722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D73FAB2-7E5C-4AD9-AA14-523CAEB4B8B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037C67F2-71E2-41C9-8467-E8AF8D31DA5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BF6A75C-985C-4F6A-AEC4-A38CD7BFBBA8}"/>
              </a:ext>
            </a:extLst>
          </p:cNvPr>
          <p:cNvGrpSpPr/>
          <p:nvPr/>
        </p:nvGrpSpPr>
        <p:grpSpPr>
          <a:xfrm>
            <a:off x="1104128" y="1376841"/>
            <a:ext cx="360000" cy="360000"/>
            <a:chOff x="1542372" y="897073"/>
            <a:chExt cx="720000" cy="720000"/>
          </a:xfrm>
        </p:grpSpPr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52722B67-BAAE-4FD4-B317-4D118A94936B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612EC16-B54A-4CE0-96FA-A275EC7A2D42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DB096C7-4A3B-48A4-BE35-E793F4806D82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AB8C9F5-CAE2-4B7C-AD59-590632EDD8B7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A571820-B8B0-49BB-9B34-4782B54FA5E4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F40A3263-4C16-4107-8A63-BE5862602347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D7C24A94-0542-4E18-A24C-3B8455950F0C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60FB1D4-CF46-41B0-BC17-4FF11DB98C3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2E7EC3D-F03A-47C5-B24D-439FC738C24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4098D78-9186-416C-8CCB-04828989085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5BC5ACEA-2640-4864-AFF8-1EA777D16FB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C6D856B2-0B14-4592-BEF6-CD6346C91ED0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771CB79-18BA-4381-8FDB-B205F73AE32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5112133-A13B-48CB-B12F-37F1198BCC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54A135B-91FB-49F4-BDC4-E7CCB311537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04271A1-FC03-4340-9007-848FD0BC365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5213226-4BF7-4DCC-9B35-65339E1709D7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5E12104-2C90-4ACA-A26F-A8FF0631C9C9}"/>
              </a:ext>
            </a:extLst>
          </p:cNvPr>
          <p:cNvGrpSpPr/>
          <p:nvPr/>
        </p:nvGrpSpPr>
        <p:grpSpPr>
          <a:xfrm>
            <a:off x="1593724" y="1376841"/>
            <a:ext cx="360000" cy="360000"/>
            <a:chOff x="2442372" y="894169"/>
            <a:chExt cx="720000" cy="720000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AE07DF5-F3F7-4EB8-BBB2-CED03DA09016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D5D8109-DDC0-4D92-A67C-B95EA600E3EC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E8D8876-3E92-4E0F-A250-B4E25866296F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A8C21C6-8A0E-4DE1-93E6-0B0485F144E9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E6C5E23-CF2F-4E4B-883A-753AA5AF77D2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5D821B04-DCC1-4724-BA93-2D489332BA28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9F67B32-62A2-4A41-B937-F57798CA4B0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2E11B22B-5E2F-4A79-8327-B765B0AA2CC4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BD4F163-F4F0-432A-AB47-72E60F8385A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68CBD542-036E-4A3A-8A53-4CDADD7CD7A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F34F4BCC-614E-407B-A9C6-438CDD5F0FEF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95D2052-4FCE-4923-8379-C48B4A931ADC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3409EE0D-0A98-428D-93C7-150007B89CE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3B02F52-FD2B-4435-90FF-D5F4223C7CB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0BD8F2A9-9333-4521-AB27-B3BB7D910CB0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9D17330-3FF1-4A63-830E-9BC58926B89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7718D50-3B86-46AB-8EAB-B8310334F66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2083319" y="1376388"/>
            <a:ext cx="360000" cy="360453"/>
            <a:chOff x="715628" y="1660090"/>
            <a:chExt cx="720000" cy="720906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090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9841AC2-62D0-433E-8FFF-4C896ABE7C62}"/>
              </a:ext>
            </a:extLst>
          </p:cNvPr>
          <p:cNvGrpSpPr/>
          <p:nvPr/>
        </p:nvGrpSpPr>
        <p:grpSpPr>
          <a:xfrm>
            <a:off x="2572916" y="1376841"/>
            <a:ext cx="360000" cy="360000"/>
            <a:chOff x="1969428" y="44279"/>
            <a:chExt cx="720000" cy="720000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D913191A-130D-4076-8B7C-49621B9F8D3A}"/>
                </a:ext>
              </a:extLst>
            </p:cNvPr>
            <p:cNvSpPr/>
            <p:nvPr/>
          </p:nvSpPr>
          <p:spPr>
            <a:xfrm>
              <a:off x="2149428" y="314280"/>
              <a:ext cx="359999" cy="359999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F08132-C70A-41A7-9F00-480BC9912278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620F02EA-AE70-400C-AFB5-C0FE19F96F61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5E9CCB4-EECE-486D-9DDF-B6F31C0040E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1C46C92-1424-4039-B58B-06B2C12907E1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490A3461-F2E0-4B6C-9D20-439C3F644288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397E1D09-8F90-4EF2-A3A7-8E7F30E8C8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6B94495-7320-44A8-AAEA-9245EC3F4D2C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84840C3E-4481-4D4A-B398-FBC4A2FF663B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8ED8E64A-5400-431A-8885-3C38957D227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55F2F093-F1A6-4687-B56F-506BF7BA1D8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DBFF1521-DBB4-4F92-9503-5C9A78660A04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6348FDB-0E53-4499-B527-7F55F3CCD720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3F9207CD-6F27-49E4-93CE-5E6A4DA11BF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A1F89A5A-C14D-49E9-87E4-C60A02E45A7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202BA14D-8F9B-4820-8DDD-C0233D2C6A7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2779B6E-85BD-4F65-B285-D92A71881B1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EE190A-B78D-4E52-9BE1-ACC545DC8C00}"/>
              </a:ext>
            </a:extLst>
          </p:cNvPr>
          <p:cNvGrpSpPr/>
          <p:nvPr/>
        </p:nvGrpSpPr>
        <p:grpSpPr>
          <a:xfrm>
            <a:off x="3465847" y="1390203"/>
            <a:ext cx="360000" cy="360000"/>
            <a:chOff x="3465847" y="1390203"/>
            <a:chExt cx="360000" cy="36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BE1DFC-4426-402A-9D02-C86E8D832ED9}"/>
                </a:ext>
              </a:extLst>
            </p:cNvPr>
            <p:cNvSpPr/>
            <p:nvPr/>
          </p:nvSpPr>
          <p:spPr>
            <a:xfrm>
              <a:off x="3465847" y="13902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剪去左右顶角 6">
              <a:extLst>
                <a:ext uri="{FF2B5EF4-FFF2-40B4-BE49-F238E27FC236}">
                  <a16:creationId xmlns:a16="http://schemas.microsoft.com/office/drawing/2014/main" id="{317737F6-8A66-4334-86ED-51905AE5ABF3}"/>
                </a:ext>
              </a:extLst>
            </p:cNvPr>
            <p:cNvSpPr/>
            <p:nvPr/>
          </p:nvSpPr>
          <p:spPr>
            <a:xfrm>
              <a:off x="3622988" y="1534203"/>
              <a:ext cx="45719" cy="72000"/>
            </a:xfrm>
            <a:prstGeom prst="snip2SameRect">
              <a:avLst>
                <a:gd name="adj1" fmla="val 4206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3EC2B536-CDCB-4B92-AFA5-A521C786DE28}"/>
              </a:ext>
            </a:extLst>
          </p:cNvPr>
          <p:cNvSpPr/>
          <p:nvPr/>
        </p:nvSpPr>
        <p:spPr>
          <a:xfrm>
            <a:off x="3995038" y="1376841"/>
            <a:ext cx="36741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30243363-BB8D-4925-8340-85C089322C00}"/>
              </a:ext>
            </a:extLst>
          </p:cNvPr>
          <p:cNvSpPr/>
          <p:nvPr/>
        </p:nvSpPr>
        <p:spPr>
          <a:xfrm>
            <a:off x="4152179" y="1498410"/>
            <a:ext cx="46660" cy="116862"/>
          </a:xfrm>
          <a:prstGeom prst="snip2SameRect">
            <a:avLst>
              <a:gd name="adj1" fmla="val 42064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7" name="爆炸形: 8 pt  286">
            <a:extLst>
              <a:ext uri="{FF2B5EF4-FFF2-40B4-BE49-F238E27FC236}">
                <a16:creationId xmlns:a16="http://schemas.microsoft.com/office/drawing/2014/main" id="{0582734F-C59A-4028-A013-FF67F19AB3EA}"/>
              </a:ext>
            </a:extLst>
          </p:cNvPr>
          <p:cNvSpPr/>
          <p:nvPr/>
        </p:nvSpPr>
        <p:spPr>
          <a:xfrm>
            <a:off x="816104" y="1940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爆炸形: 8 pt  289">
            <a:extLst>
              <a:ext uri="{FF2B5EF4-FFF2-40B4-BE49-F238E27FC236}">
                <a16:creationId xmlns:a16="http://schemas.microsoft.com/office/drawing/2014/main" id="{343AD409-B4C3-4AA2-956A-1E7D915F4B9D}"/>
              </a:ext>
            </a:extLst>
          </p:cNvPr>
          <p:cNvSpPr/>
          <p:nvPr/>
        </p:nvSpPr>
        <p:spPr>
          <a:xfrm>
            <a:off x="649505" y="2029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爆炸形: 8 pt  384">
            <a:extLst>
              <a:ext uri="{FF2B5EF4-FFF2-40B4-BE49-F238E27FC236}">
                <a16:creationId xmlns:a16="http://schemas.microsoft.com/office/drawing/2014/main" id="{EA847FD3-477E-4916-9F07-70796FB333E6}"/>
              </a:ext>
            </a:extLst>
          </p:cNvPr>
          <p:cNvSpPr/>
          <p:nvPr/>
        </p:nvSpPr>
        <p:spPr>
          <a:xfrm>
            <a:off x="1117075" y="2018558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爆炸形: 8 pt  385">
            <a:extLst>
              <a:ext uri="{FF2B5EF4-FFF2-40B4-BE49-F238E27FC236}">
                <a16:creationId xmlns:a16="http://schemas.microsoft.com/office/drawing/2014/main" id="{1C84A8C8-2C5F-4A01-A537-83DE8CF0E34C}"/>
              </a:ext>
            </a:extLst>
          </p:cNvPr>
          <p:cNvSpPr/>
          <p:nvPr/>
        </p:nvSpPr>
        <p:spPr>
          <a:xfrm>
            <a:off x="1255291" y="1920187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爆炸形: 8 pt  387">
            <a:extLst>
              <a:ext uri="{FF2B5EF4-FFF2-40B4-BE49-F238E27FC236}">
                <a16:creationId xmlns:a16="http://schemas.microsoft.com/office/drawing/2014/main" id="{3EDE9C35-C798-4E4D-A107-CF6DA2F4B83E}"/>
              </a:ext>
            </a:extLst>
          </p:cNvPr>
          <p:cNvSpPr/>
          <p:nvPr/>
        </p:nvSpPr>
        <p:spPr>
          <a:xfrm>
            <a:off x="1591098" y="1989517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爆炸形: 8 pt  389">
            <a:extLst>
              <a:ext uri="{FF2B5EF4-FFF2-40B4-BE49-F238E27FC236}">
                <a16:creationId xmlns:a16="http://schemas.microsoft.com/office/drawing/2014/main" id="{B2D567DB-32AC-458D-886C-1A6E4D919A42}"/>
              </a:ext>
            </a:extLst>
          </p:cNvPr>
          <p:cNvSpPr/>
          <p:nvPr/>
        </p:nvSpPr>
        <p:spPr>
          <a:xfrm>
            <a:off x="1709091" y="1995890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爆炸形: 8 pt  390">
            <a:extLst>
              <a:ext uri="{FF2B5EF4-FFF2-40B4-BE49-F238E27FC236}">
                <a16:creationId xmlns:a16="http://schemas.microsoft.com/office/drawing/2014/main" id="{B1D1B873-B344-476A-94F2-A71E62EFEEF3}"/>
              </a:ext>
            </a:extLst>
          </p:cNvPr>
          <p:cNvSpPr/>
          <p:nvPr/>
        </p:nvSpPr>
        <p:spPr>
          <a:xfrm>
            <a:off x="1669672" y="1886951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爆炸形: 8 pt  391">
            <a:extLst>
              <a:ext uri="{FF2B5EF4-FFF2-40B4-BE49-F238E27FC236}">
                <a16:creationId xmlns:a16="http://schemas.microsoft.com/office/drawing/2014/main" id="{78D06866-113E-4119-8A1A-5EAA008C8307}"/>
              </a:ext>
            </a:extLst>
          </p:cNvPr>
          <p:cNvSpPr/>
          <p:nvPr/>
        </p:nvSpPr>
        <p:spPr>
          <a:xfrm>
            <a:off x="2123082" y="1872294"/>
            <a:ext cx="297437" cy="3186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爆炸形: 8 pt  397">
            <a:extLst>
              <a:ext uri="{FF2B5EF4-FFF2-40B4-BE49-F238E27FC236}">
                <a16:creationId xmlns:a16="http://schemas.microsoft.com/office/drawing/2014/main" id="{2F5F9CC3-E384-4889-83D9-961ABC09703A}"/>
              </a:ext>
            </a:extLst>
          </p:cNvPr>
          <p:cNvSpPr/>
          <p:nvPr/>
        </p:nvSpPr>
        <p:spPr>
          <a:xfrm>
            <a:off x="2593047" y="206145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爆炸形: 8 pt  398">
            <a:extLst>
              <a:ext uri="{FF2B5EF4-FFF2-40B4-BE49-F238E27FC236}">
                <a16:creationId xmlns:a16="http://schemas.microsoft.com/office/drawing/2014/main" id="{4E18BB57-6EDF-48B1-8A9F-135FFD3A27CF}"/>
              </a:ext>
            </a:extLst>
          </p:cNvPr>
          <p:cNvSpPr/>
          <p:nvPr/>
        </p:nvSpPr>
        <p:spPr>
          <a:xfrm>
            <a:off x="2781400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爆炸形: 8 pt  399">
            <a:extLst>
              <a:ext uri="{FF2B5EF4-FFF2-40B4-BE49-F238E27FC236}">
                <a16:creationId xmlns:a16="http://schemas.microsoft.com/office/drawing/2014/main" id="{9BA1855B-44AC-4797-A0BB-970A84326283}"/>
              </a:ext>
            </a:extLst>
          </p:cNvPr>
          <p:cNvSpPr/>
          <p:nvPr/>
        </p:nvSpPr>
        <p:spPr>
          <a:xfrm>
            <a:off x="2806916" y="190798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爆炸形: 8 pt  401">
            <a:extLst>
              <a:ext uri="{FF2B5EF4-FFF2-40B4-BE49-F238E27FC236}">
                <a16:creationId xmlns:a16="http://schemas.microsoft.com/office/drawing/2014/main" id="{B3E0E0CC-563E-4CFA-9CB7-3692D475AEA8}"/>
              </a:ext>
            </a:extLst>
          </p:cNvPr>
          <p:cNvSpPr/>
          <p:nvPr/>
        </p:nvSpPr>
        <p:spPr>
          <a:xfrm>
            <a:off x="2570981" y="1948573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爆炸形: 8 pt  403">
            <a:extLst>
              <a:ext uri="{FF2B5EF4-FFF2-40B4-BE49-F238E27FC236}">
                <a16:creationId xmlns:a16="http://schemas.microsoft.com/office/drawing/2014/main" id="{F54D0AA2-BBC8-4C7C-BC37-00D0135B341A}"/>
              </a:ext>
            </a:extLst>
          </p:cNvPr>
          <p:cNvSpPr/>
          <p:nvPr/>
        </p:nvSpPr>
        <p:spPr>
          <a:xfrm>
            <a:off x="2613184" y="1867103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爆炸形: 8 pt  402">
            <a:extLst>
              <a:ext uri="{FF2B5EF4-FFF2-40B4-BE49-F238E27FC236}">
                <a16:creationId xmlns:a16="http://schemas.microsoft.com/office/drawing/2014/main" id="{5330A3A7-A77F-4C0D-99AB-9104F5E3AF0C}"/>
              </a:ext>
            </a:extLst>
          </p:cNvPr>
          <p:cNvSpPr/>
          <p:nvPr/>
        </p:nvSpPr>
        <p:spPr>
          <a:xfrm>
            <a:off x="1322123" y="2066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爆炸形: 8 pt  395">
            <a:extLst>
              <a:ext uri="{FF2B5EF4-FFF2-40B4-BE49-F238E27FC236}">
                <a16:creationId xmlns:a16="http://schemas.microsoft.com/office/drawing/2014/main" id="{45E8CBCA-8A3E-4A92-997D-69EE1B88CEDB}"/>
              </a:ext>
            </a:extLst>
          </p:cNvPr>
          <p:cNvSpPr/>
          <p:nvPr/>
        </p:nvSpPr>
        <p:spPr>
          <a:xfrm>
            <a:off x="2591487" y="1843288"/>
            <a:ext cx="372697" cy="35668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爆炸形: 8 pt  408">
            <a:extLst>
              <a:ext uri="{FF2B5EF4-FFF2-40B4-BE49-F238E27FC236}">
                <a16:creationId xmlns:a16="http://schemas.microsoft.com/office/drawing/2014/main" id="{B99BF63F-7BFB-42CB-BFB2-6E81CB2F953C}"/>
              </a:ext>
            </a:extLst>
          </p:cNvPr>
          <p:cNvSpPr/>
          <p:nvPr/>
        </p:nvSpPr>
        <p:spPr>
          <a:xfrm>
            <a:off x="2099835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82C47-9608-4011-8001-58F23DC5CF5B}"/>
              </a:ext>
            </a:extLst>
          </p:cNvPr>
          <p:cNvSpPr/>
          <p:nvPr/>
        </p:nvSpPr>
        <p:spPr>
          <a:xfrm>
            <a:off x="611947" y="18646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26AE47A1-E32D-4530-9249-A92282A81FE9}"/>
              </a:ext>
            </a:extLst>
          </p:cNvPr>
          <p:cNvSpPr/>
          <p:nvPr/>
        </p:nvSpPr>
        <p:spPr>
          <a:xfrm>
            <a:off x="1095472" y="185885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FCC1255F-FCCA-45E5-82F4-5861E5F2FA66}"/>
              </a:ext>
            </a:extLst>
          </p:cNvPr>
          <p:cNvSpPr/>
          <p:nvPr/>
        </p:nvSpPr>
        <p:spPr>
          <a:xfrm>
            <a:off x="1578997" y="186412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AD11B379-6ADC-42C8-A081-D71E5566CAC1}"/>
              </a:ext>
            </a:extLst>
          </p:cNvPr>
          <p:cNvSpPr/>
          <p:nvPr/>
        </p:nvSpPr>
        <p:spPr>
          <a:xfrm>
            <a:off x="2070731" y="185474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1667C277-07FF-4BE8-8676-BB8D02206C95}"/>
              </a:ext>
            </a:extLst>
          </p:cNvPr>
          <p:cNvSpPr/>
          <p:nvPr/>
        </p:nvSpPr>
        <p:spPr>
          <a:xfrm>
            <a:off x="2578567" y="18405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432665B-8172-41CA-BCB0-512B0CB4E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44375"/>
              </p:ext>
            </p:extLst>
          </p:nvPr>
        </p:nvGraphicFramePr>
        <p:xfrm>
          <a:off x="2077278" y="702917"/>
          <a:ext cx="7560000" cy="5120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27927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1113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21508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16559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12508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690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774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0943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7822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50732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80788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64821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5611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43111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57173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711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3498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0147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95130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86617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5167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265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8883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41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6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8775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071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26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625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2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177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65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891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350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67831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808327" y="2917648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5322705" y="3275937"/>
            <a:ext cx="360000" cy="360453"/>
            <a:chOff x="715628" y="1660090"/>
            <a:chExt cx="720000" cy="720906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090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3EC2B536-CDCB-4B92-AFA5-A521C786DE28}"/>
              </a:ext>
            </a:extLst>
          </p:cNvPr>
          <p:cNvSpPr/>
          <p:nvPr/>
        </p:nvSpPr>
        <p:spPr>
          <a:xfrm>
            <a:off x="3995038" y="1376841"/>
            <a:ext cx="36741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30243363-BB8D-4925-8340-85C089322C00}"/>
              </a:ext>
            </a:extLst>
          </p:cNvPr>
          <p:cNvSpPr/>
          <p:nvPr/>
        </p:nvSpPr>
        <p:spPr>
          <a:xfrm>
            <a:off x="2969278" y="2649265"/>
            <a:ext cx="46660" cy="116862"/>
          </a:xfrm>
          <a:prstGeom prst="snip2SameRect">
            <a:avLst>
              <a:gd name="adj1" fmla="val 42064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D925E270-7937-4325-B6C9-ACE5B4295547}"/>
              </a:ext>
            </a:extLst>
          </p:cNvPr>
          <p:cNvSpPr/>
          <p:nvPr/>
        </p:nvSpPr>
        <p:spPr>
          <a:xfrm>
            <a:off x="4299345" y="1811941"/>
            <a:ext cx="360000" cy="3600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A967C5-0914-473D-BF30-489548983E5F}"/>
              </a:ext>
            </a:extLst>
          </p:cNvPr>
          <p:cNvGrpSpPr/>
          <p:nvPr/>
        </p:nvGrpSpPr>
        <p:grpSpPr>
          <a:xfrm>
            <a:off x="2261994" y="2580721"/>
            <a:ext cx="369473" cy="360232"/>
            <a:chOff x="3730114" y="1620601"/>
            <a:chExt cx="369473" cy="36023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D215A7C-926B-467B-81E9-180BFB1A7C83}"/>
                </a:ext>
              </a:extLst>
            </p:cNvPr>
            <p:cNvSpPr/>
            <p:nvPr/>
          </p:nvSpPr>
          <p:spPr>
            <a:xfrm>
              <a:off x="3736468" y="171100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504724E-8FFC-404D-8C42-C8C95CD3DE90}"/>
                </a:ext>
              </a:extLst>
            </p:cNvPr>
            <p:cNvSpPr/>
            <p:nvPr/>
          </p:nvSpPr>
          <p:spPr>
            <a:xfrm>
              <a:off x="4004239" y="171071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B7F0A08-8CDD-4E3C-9C74-B908DA583C7C}"/>
                </a:ext>
              </a:extLst>
            </p:cNvPr>
            <p:cNvSpPr/>
            <p:nvPr/>
          </p:nvSpPr>
          <p:spPr>
            <a:xfrm>
              <a:off x="4004237" y="189054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0AEF68E-2765-49C0-AFCA-8DC984A7DF1F}"/>
                </a:ext>
              </a:extLst>
            </p:cNvPr>
            <p:cNvSpPr/>
            <p:nvPr/>
          </p:nvSpPr>
          <p:spPr>
            <a:xfrm>
              <a:off x="3736466" y="189083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451BD4E-880A-4950-B75B-DB0EA2BEDFAA}"/>
                </a:ext>
              </a:extLst>
            </p:cNvPr>
            <p:cNvSpPr/>
            <p:nvPr/>
          </p:nvSpPr>
          <p:spPr>
            <a:xfrm>
              <a:off x="3736470" y="162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97DD538-7C24-455B-BC92-6A29BDDBB17F}"/>
                </a:ext>
              </a:extLst>
            </p:cNvPr>
            <p:cNvSpPr/>
            <p:nvPr/>
          </p:nvSpPr>
          <p:spPr>
            <a:xfrm>
              <a:off x="3826470" y="171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9952BD9-D562-4B61-A585-D98D8B16C137}"/>
                </a:ext>
              </a:extLst>
            </p:cNvPr>
            <p:cNvSpPr/>
            <p:nvPr/>
          </p:nvSpPr>
          <p:spPr>
            <a:xfrm>
              <a:off x="3914239" y="162060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4A7B72-4429-4F66-ADCE-0A5FCBF67307}"/>
                </a:ext>
              </a:extLst>
            </p:cNvPr>
            <p:cNvSpPr/>
            <p:nvPr/>
          </p:nvSpPr>
          <p:spPr>
            <a:xfrm>
              <a:off x="3736468" y="180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244EDD0-9B07-4D8F-A65A-CD4A65263CD8}"/>
                </a:ext>
              </a:extLst>
            </p:cNvPr>
            <p:cNvSpPr/>
            <p:nvPr/>
          </p:nvSpPr>
          <p:spPr>
            <a:xfrm>
              <a:off x="3826468" y="189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2D277FB-4D49-4965-99E7-FA4DC6A0BE66}"/>
                </a:ext>
              </a:extLst>
            </p:cNvPr>
            <p:cNvSpPr/>
            <p:nvPr/>
          </p:nvSpPr>
          <p:spPr>
            <a:xfrm>
              <a:off x="3914237" y="180042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1488DEB-A838-4117-A0A6-C9EAA314AB78}"/>
                </a:ext>
              </a:extLst>
            </p:cNvPr>
            <p:cNvCxnSpPr>
              <a:cxnSpLocks/>
            </p:cNvCxnSpPr>
            <p:nvPr/>
          </p:nvCxnSpPr>
          <p:spPr>
            <a:xfrm>
              <a:off x="3730114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5D54438-6C28-4B4A-A46C-4AF3D6305D15}"/>
                </a:ext>
              </a:extLst>
            </p:cNvPr>
            <p:cNvCxnSpPr>
              <a:cxnSpLocks/>
            </p:cNvCxnSpPr>
            <p:nvPr/>
          </p:nvCxnSpPr>
          <p:spPr>
            <a:xfrm>
              <a:off x="3883587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0E3587-FBC6-4B81-946E-ED0A18E6BCBA}"/>
              </a:ext>
            </a:extLst>
          </p:cNvPr>
          <p:cNvGrpSpPr/>
          <p:nvPr/>
        </p:nvGrpSpPr>
        <p:grpSpPr>
          <a:xfrm>
            <a:off x="2802328" y="2985243"/>
            <a:ext cx="369473" cy="360232"/>
            <a:chOff x="3730114" y="1620601"/>
            <a:chExt cx="369473" cy="36023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639238-0E49-47FB-8689-D2244033698A}"/>
                </a:ext>
              </a:extLst>
            </p:cNvPr>
            <p:cNvSpPr/>
            <p:nvPr/>
          </p:nvSpPr>
          <p:spPr>
            <a:xfrm>
              <a:off x="3736468" y="171100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CC7389-DCDD-4BBE-BA82-7AEDDD8AD892}"/>
                </a:ext>
              </a:extLst>
            </p:cNvPr>
            <p:cNvSpPr/>
            <p:nvPr/>
          </p:nvSpPr>
          <p:spPr>
            <a:xfrm>
              <a:off x="4004239" y="171071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5B62FC-8EAB-47B4-A5B7-03684C25FB2D}"/>
                </a:ext>
              </a:extLst>
            </p:cNvPr>
            <p:cNvSpPr/>
            <p:nvPr/>
          </p:nvSpPr>
          <p:spPr>
            <a:xfrm>
              <a:off x="4004237" y="189054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69D3234-3C5A-46F2-BF83-D7DB7BD227B3}"/>
                </a:ext>
              </a:extLst>
            </p:cNvPr>
            <p:cNvSpPr/>
            <p:nvPr/>
          </p:nvSpPr>
          <p:spPr>
            <a:xfrm>
              <a:off x="3736466" y="189083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02C28A-6242-4171-880E-8D4C0CCC5796}"/>
                </a:ext>
              </a:extLst>
            </p:cNvPr>
            <p:cNvSpPr/>
            <p:nvPr/>
          </p:nvSpPr>
          <p:spPr>
            <a:xfrm>
              <a:off x="3736470" y="162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79A140-F85B-4592-9D74-57D9C4130399}"/>
                </a:ext>
              </a:extLst>
            </p:cNvPr>
            <p:cNvSpPr/>
            <p:nvPr/>
          </p:nvSpPr>
          <p:spPr>
            <a:xfrm>
              <a:off x="3826470" y="171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BB3433-521B-4894-8BC9-A375D8994394}"/>
                </a:ext>
              </a:extLst>
            </p:cNvPr>
            <p:cNvSpPr/>
            <p:nvPr/>
          </p:nvSpPr>
          <p:spPr>
            <a:xfrm>
              <a:off x="3914239" y="162060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DA04F1-7342-4458-A9B4-6730DDF7836E}"/>
                </a:ext>
              </a:extLst>
            </p:cNvPr>
            <p:cNvSpPr/>
            <p:nvPr/>
          </p:nvSpPr>
          <p:spPr>
            <a:xfrm>
              <a:off x="3736468" y="180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7A00A0-F411-4382-B0A2-4F7D520AE41E}"/>
                </a:ext>
              </a:extLst>
            </p:cNvPr>
            <p:cNvSpPr/>
            <p:nvPr/>
          </p:nvSpPr>
          <p:spPr>
            <a:xfrm>
              <a:off x="3826468" y="189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6AD6026-86E2-4E4A-A5A5-1D6358278589}"/>
                </a:ext>
              </a:extLst>
            </p:cNvPr>
            <p:cNvSpPr/>
            <p:nvPr/>
          </p:nvSpPr>
          <p:spPr>
            <a:xfrm>
              <a:off x="3914237" y="180042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7504D81-F86E-4AAF-B899-A627F564D9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114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F43EB33-243D-4483-A63C-8DDB31714EBC}"/>
                </a:ext>
              </a:extLst>
            </p:cNvPr>
            <p:cNvCxnSpPr>
              <a:cxnSpLocks/>
            </p:cNvCxnSpPr>
            <p:nvPr/>
          </p:nvCxnSpPr>
          <p:spPr>
            <a:xfrm>
              <a:off x="3883587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78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8D215A7C-926B-467B-81E9-180BFB1A7C83}"/>
              </a:ext>
            </a:extLst>
          </p:cNvPr>
          <p:cNvSpPr/>
          <p:nvPr/>
        </p:nvSpPr>
        <p:spPr>
          <a:xfrm>
            <a:off x="1617473" y="267430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04724E-8FFC-404D-8C42-C8C95CD3DE90}"/>
              </a:ext>
            </a:extLst>
          </p:cNvPr>
          <p:cNvSpPr/>
          <p:nvPr/>
        </p:nvSpPr>
        <p:spPr>
          <a:xfrm>
            <a:off x="1885244" y="267401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7F0A08-8CDD-4E3C-9C74-B908DA583C7C}"/>
              </a:ext>
            </a:extLst>
          </p:cNvPr>
          <p:cNvSpPr/>
          <p:nvPr/>
        </p:nvSpPr>
        <p:spPr>
          <a:xfrm>
            <a:off x="1885242" y="285383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0AEF68E-2765-49C0-AFCA-8DC984A7DF1F}"/>
              </a:ext>
            </a:extLst>
          </p:cNvPr>
          <p:cNvSpPr/>
          <p:nvPr/>
        </p:nvSpPr>
        <p:spPr>
          <a:xfrm>
            <a:off x="1617471" y="285412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451BD4E-880A-4950-B75B-DB0EA2BEDFAA}"/>
              </a:ext>
            </a:extLst>
          </p:cNvPr>
          <p:cNvSpPr/>
          <p:nvPr/>
        </p:nvSpPr>
        <p:spPr>
          <a:xfrm>
            <a:off x="1617475" y="258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97DD538-7C24-455B-BC92-6A29BDDBB17F}"/>
              </a:ext>
            </a:extLst>
          </p:cNvPr>
          <p:cNvSpPr/>
          <p:nvPr/>
        </p:nvSpPr>
        <p:spPr>
          <a:xfrm>
            <a:off x="1707475" y="267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952BD9-D562-4B61-A585-D98D8B16C137}"/>
              </a:ext>
            </a:extLst>
          </p:cNvPr>
          <p:cNvSpPr/>
          <p:nvPr/>
        </p:nvSpPr>
        <p:spPr>
          <a:xfrm>
            <a:off x="1795244" y="258389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4A7B72-4429-4F66-ADCE-0A5FCBF67307}"/>
              </a:ext>
            </a:extLst>
          </p:cNvPr>
          <p:cNvSpPr/>
          <p:nvPr/>
        </p:nvSpPr>
        <p:spPr>
          <a:xfrm>
            <a:off x="1617473" y="276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244EDD0-9B07-4D8F-A65A-CD4A65263CD8}"/>
              </a:ext>
            </a:extLst>
          </p:cNvPr>
          <p:cNvSpPr/>
          <p:nvPr/>
        </p:nvSpPr>
        <p:spPr>
          <a:xfrm>
            <a:off x="1707473" y="285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2D277FB-4D49-4965-99E7-FA4DC6A0BE66}"/>
              </a:ext>
            </a:extLst>
          </p:cNvPr>
          <p:cNvSpPr/>
          <p:nvPr/>
        </p:nvSpPr>
        <p:spPr>
          <a:xfrm>
            <a:off x="1795242" y="276372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1488DEB-A838-4117-A0A6-C9EAA314AB78}"/>
              </a:ext>
            </a:extLst>
          </p:cNvPr>
          <p:cNvCxnSpPr>
            <a:cxnSpLocks/>
          </p:cNvCxnSpPr>
          <p:nvPr/>
        </p:nvCxnSpPr>
        <p:spPr>
          <a:xfrm>
            <a:off x="1611119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5D54438-6C28-4B4A-A46C-4AF3D6305D15}"/>
              </a:ext>
            </a:extLst>
          </p:cNvPr>
          <p:cNvCxnSpPr>
            <a:cxnSpLocks/>
          </p:cNvCxnSpPr>
          <p:nvPr/>
        </p:nvCxnSpPr>
        <p:spPr>
          <a:xfrm>
            <a:off x="1764592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0C487074-6109-4BF3-B7AB-3046181011DA}"/>
              </a:ext>
            </a:extLst>
          </p:cNvPr>
          <p:cNvSpPr/>
          <p:nvPr/>
        </p:nvSpPr>
        <p:spPr>
          <a:xfrm>
            <a:off x="2011242" y="267430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BBEA23D-865A-4761-9AA7-08DCAECA00C5}"/>
              </a:ext>
            </a:extLst>
          </p:cNvPr>
          <p:cNvSpPr/>
          <p:nvPr/>
        </p:nvSpPr>
        <p:spPr>
          <a:xfrm>
            <a:off x="2279013" y="267401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C88A969-3C07-4C55-9360-BA1CAD6389F1}"/>
              </a:ext>
            </a:extLst>
          </p:cNvPr>
          <p:cNvSpPr/>
          <p:nvPr/>
        </p:nvSpPr>
        <p:spPr>
          <a:xfrm>
            <a:off x="2279011" y="285383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14C005B-C162-4F8A-903A-FD1407E6DC53}"/>
              </a:ext>
            </a:extLst>
          </p:cNvPr>
          <p:cNvSpPr/>
          <p:nvPr/>
        </p:nvSpPr>
        <p:spPr>
          <a:xfrm>
            <a:off x="2011240" y="285412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296FD26-DB38-456F-B839-7B07F9E28888}"/>
              </a:ext>
            </a:extLst>
          </p:cNvPr>
          <p:cNvSpPr/>
          <p:nvPr/>
        </p:nvSpPr>
        <p:spPr>
          <a:xfrm>
            <a:off x="2011244" y="258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8DAEBB3-268F-4153-94E9-1A907A6CD97D}"/>
              </a:ext>
            </a:extLst>
          </p:cNvPr>
          <p:cNvSpPr/>
          <p:nvPr/>
        </p:nvSpPr>
        <p:spPr>
          <a:xfrm>
            <a:off x="2101244" y="267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82AA940-B5A9-457F-AAFD-8910CC106BC4}"/>
              </a:ext>
            </a:extLst>
          </p:cNvPr>
          <p:cNvSpPr/>
          <p:nvPr/>
        </p:nvSpPr>
        <p:spPr>
          <a:xfrm>
            <a:off x="2189013" y="258389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77CB805-43C3-428E-BAA5-885D227CA211}"/>
              </a:ext>
            </a:extLst>
          </p:cNvPr>
          <p:cNvSpPr/>
          <p:nvPr/>
        </p:nvSpPr>
        <p:spPr>
          <a:xfrm>
            <a:off x="2011242" y="276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4495EDE-3CE1-4F47-BAD1-BF16A456C6C9}"/>
              </a:ext>
            </a:extLst>
          </p:cNvPr>
          <p:cNvSpPr/>
          <p:nvPr/>
        </p:nvSpPr>
        <p:spPr>
          <a:xfrm>
            <a:off x="2101242" y="285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A1A9BD6-726F-4A26-B7FD-19D568C6706C}"/>
              </a:ext>
            </a:extLst>
          </p:cNvPr>
          <p:cNvSpPr/>
          <p:nvPr/>
        </p:nvSpPr>
        <p:spPr>
          <a:xfrm>
            <a:off x="2189011" y="276372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DACF4F7-F03F-42FF-A838-38556DE57D5B}"/>
              </a:ext>
            </a:extLst>
          </p:cNvPr>
          <p:cNvCxnSpPr>
            <a:cxnSpLocks/>
          </p:cNvCxnSpPr>
          <p:nvPr/>
        </p:nvCxnSpPr>
        <p:spPr>
          <a:xfrm>
            <a:off x="2004888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570841B-F3A7-4FDD-8140-8251095E0A6D}"/>
              </a:ext>
            </a:extLst>
          </p:cNvPr>
          <p:cNvCxnSpPr>
            <a:cxnSpLocks/>
          </p:cNvCxnSpPr>
          <p:nvPr/>
        </p:nvCxnSpPr>
        <p:spPr>
          <a:xfrm>
            <a:off x="2158361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炸形: 8 pt  12">
            <a:extLst>
              <a:ext uri="{FF2B5EF4-FFF2-40B4-BE49-F238E27FC236}">
                <a16:creationId xmlns:a16="http://schemas.microsoft.com/office/drawing/2014/main" id="{FF450ED9-AEF4-4E08-871E-E5EE69DD21E7}"/>
              </a:ext>
            </a:extLst>
          </p:cNvPr>
          <p:cNvSpPr/>
          <p:nvPr/>
        </p:nvSpPr>
        <p:spPr>
          <a:xfrm>
            <a:off x="1992313" y="2244725"/>
            <a:ext cx="74612" cy="56280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爆炸形: 8 pt  172">
            <a:extLst>
              <a:ext uri="{FF2B5EF4-FFF2-40B4-BE49-F238E27FC236}">
                <a16:creationId xmlns:a16="http://schemas.microsoft.com/office/drawing/2014/main" id="{8BF54117-B806-4EC8-82A7-A7343E38D0FA}"/>
              </a:ext>
            </a:extLst>
          </p:cNvPr>
          <p:cNvSpPr/>
          <p:nvPr/>
        </p:nvSpPr>
        <p:spPr>
          <a:xfrm>
            <a:off x="2062822" y="2617761"/>
            <a:ext cx="74612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爆炸形: 8 pt  173">
            <a:extLst>
              <a:ext uri="{FF2B5EF4-FFF2-40B4-BE49-F238E27FC236}">
                <a16:creationId xmlns:a16="http://schemas.microsoft.com/office/drawing/2014/main" id="{C579FA45-31C8-4378-A70A-F007306CC2CA}"/>
              </a:ext>
            </a:extLst>
          </p:cNvPr>
          <p:cNvSpPr/>
          <p:nvPr/>
        </p:nvSpPr>
        <p:spPr>
          <a:xfrm>
            <a:off x="2217689" y="2823192"/>
            <a:ext cx="111618" cy="71688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爆炸形: 8 pt  174">
            <a:extLst>
              <a:ext uri="{FF2B5EF4-FFF2-40B4-BE49-F238E27FC236}">
                <a16:creationId xmlns:a16="http://schemas.microsoft.com/office/drawing/2014/main" id="{39107B33-C401-41E3-AC1B-E35CF37E335B}"/>
              </a:ext>
            </a:extLst>
          </p:cNvPr>
          <p:cNvSpPr/>
          <p:nvPr/>
        </p:nvSpPr>
        <p:spPr>
          <a:xfrm>
            <a:off x="2066475" y="2802494"/>
            <a:ext cx="54136" cy="90000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爆炸形: 8 pt  175">
            <a:extLst>
              <a:ext uri="{FF2B5EF4-FFF2-40B4-BE49-F238E27FC236}">
                <a16:creationId xmlns:a16="http://schemas.microsoft.com/office/drawing/2014/main" id="{8FCE9D26-C308-4064-9564-39B5C83FCE7C}"/>
              </a:ext>
            </a:extLst>
          </p:cNvPr>
          <p:cNvSpPr/>
          <p:nvPr/>
        </p:nvSpPr>
        <p:spPr>
          <a:xfrm>
            <a:off x="2260820" y="2607200"/>
            <a:ext cx="68487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爆炸形: 8 pt  176">
            <a:extLst>
              <a:ext uri="{FF2B5EF4-FFF2-40B4-BE49-F238E27FC236}">
                <a16:creationId xmlns:a16="http://schemas.microsoft.com/office/drawing/2014/main" id="{9AFF351B-B037-47AB-BD4F-34A98838E2C0}"/>
              </a:ext>
            </a:extLst>
          </p:cNvPr>
          <p:cNvSpPr/>
          <p:nvPr/>
        </p:nvSpPr>
        <p:spPr>
          <a:xfrm>
            <a:off x="2178708" y="2694884"/>
            <a:ext cx="86148" cy="107610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87F6E693-42BD-4AB9-B25E-988254904E4E}"/>
              </a:ext>
            </a:extLst>
          </p:cNvPr>
          <p:cNvSpPr/>
          <p:nvPr/>
        </p:nvSpPr>
        <p:spPr>
          <a:xfrm>
            <a:off x="2394708" y="267430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693965BA-6DC9-465B-BF69-D0F2C60576E5}"/>
              </a:ext>
            </a:extLst>
          </p:cNvPr>
          <p:cNvSpPr/>
          <p:nvPr/>
        </p:nvSpPr>
        <p:spPr>
          <a:xfrm>
            <a:off x="2662479" y="267401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995C46DE-EB5E-4E01-AB11-955830DBC181}"/>
              </a:ext>
            </a:extLst>
          </p:cNvPr>
          <p:cNvSpPr/>
          <p:nvPr/>
        </p:nvSpPr>
        <p:spPr>
          <a:xfrm>
            <a:off x="2662477" y="285383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09626E2-7B2C-4E43-8CF6-2E583A84B2F3}"/>
              </a:ext>
            </a:extLst>
          </p:cNvPr>
          <p:cNvSpPr/>
          <p:nvPr/>
        </p:nvSpPr>
        <p:spPr>
          <a:xfrm>
            <a:off x="2394706" y="285412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6B4488E-8881-4995-B16A-DD38979F2A7E}"/>
              </a:ext>
            </a:extLst>
          </p:cNvPr>
          <p:cNvSpPr/>
          <p:nvPr/>
        </p:nvSpPr>
        <p:spPr>
          <a:xfrm>
            <a:off x="2394710" y="258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BCEFADF-10CF-4CEC-BE84-532DEDA8F8BE}"/>
              </a:ext>
            </a:extLst>
          </p:cNvPr>
          <p:cNvSpPr/>
          <p:nvPr/>
        </p:nvSpPr>
        <p:spPr>
          <a:xfrm>
            <a:off x="2484710" y="267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19FB798-CA4A-442C-B72F-3F03470C1AC2}"/>
              </a:ext>
            </a:extLst>
          </p:cNvPr>
          <p:cNvSpPr/>
          <p:nvPr/>
        </p:nvSpPr>
        <p:spPr>
          <a:xfrm>
            <a:off x="2572479" y="258389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8796DF3-18F4-49F6-A70A-D0CCD8A47A6B}"/>
              </a:ext>
            </a:extLst>
          </p:cNvPr>
          <p:cNvSpPr/>
          <p:nvPr/>
        </p:nvSpPr>
        <p:spPr>
          <a:xfrm>
            <a:off x="2394708" y="276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FC39D6AC-B1AE-46BC-B6DF-BC841FE74710}"/>
              </a:ext>
            </a:extLst>
          </p:cNvPr>
          <p:cNvSpPr/>
          <p:nvPr/>
        </p:nvSpPr>
        <p:spPr>
          <a:xfrm>
            <a:off x="2484708" y="285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525456D7-A3E2-4EB7-ACB5-9B2E6C90C9E1}"/>
              </a:ext>
            </a:extLst>
          </p:cNvPr>
          <p:cNvSpPr/>
          <p:nvPr/>
        </p:nvSpPr>
        <p:spPr>
          <a:xfrm>
            <a:off x="2572477" y="276372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F03D313F-66B2-4840-BF79-021E6DF6C86C}"/>
              </a:ext>
            </a:extLst>
          </p:cNvPr>
          <p:cNvCxnSpPr>
            <a:cxnSpLocks/>
          </p:cNvCxnSpPr>
          <p:nvPr/>
        </p:nvCxnSpPr>
        <p:spPr>
          <a:xfrm>
            <a:off x="2388354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194D22B-2487-477E-AD24-1ADE610048B5}"/>
              </a:ext>
            </a:extLst>
          </p:cNvPr>
          <p:cNvCxnSpPr>
            <a:cxnSpLocks/>
          </p:cNvCxnSpPr>
          <p:nvPr/>
        </p:nvCxnSpPr>
        <p:spPr>
          <a:xfrm>
            <a:off x="2541827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爆炸形: 8 pt  189">
            <a:extLst>
              <a:ext uri="{FF2B5EF4-FFF2-40B4-BE49-F238E27FC236}">
                <a16:creationId xmlns:a16="http://schemas.microsoft.com/office/drawing/2014/main" id="{B18EFE75-F4E6-46B6-9186-FC807DD941C8}"/>
              </a:ext>
            </a:extLst>
          </p:cNvPr>
          <p:cNvSpPr/>
          <p:nvPr/>
        </p:nvSpPr>
        <p:spPr>
          <a:xfrm>
            <a:off x="2446288" y="2617761"/>
            <a:ext cx="74612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爆炸形: 8 pt  190">
            <a:extLst>
              <a:ext uri="{FF2B5EF4-FFF2-40B4-BE49-F238E27FC236}">
                <a16:creationId xmlns:a16="http://schemas.microsoft.com/office/drawing/2014/main" id="{F9944463-7B71-4A22-88ED-C54B915D3FFA}"/>
              </a:ext>
            </a:extLst>
          </p:cNvPr>
          <p:cNvSpPr/>
          <p:nvPr/>
        </p:nvSpPr>
        <p:spPr>
          <a:xfrm>
            <a:off x="2618258" y="2795039"/>
            <a:ext cx="111618" cy="106758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爆炸形: 8 pt  191">
            <a:extLst>
              <a:ext uri="{FF2B5EF4-FFF2-40B4-BE49-F238E27FC236}">
                <a16:creationId xmlns:a16="http://schemas.microsoft.com/office/drawing/2014/main" id="{B3B3F787-1F87-45AF-8804-0675D8F2C13A}"/>
              </a:ext>
            </a:extLst>
          </p:cNvPr>
          <p:cNvSpPr/>
          <p:nvPr/>
        </p:nvSpPr>
        <p:spPr>
          <a:xfrm>
            <a:off x="2423605" y="2822985"/>
            <a:ext cx="97611" cy="91828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爆炸形: 8 pt  192">
            <a:extLst>
              <a:ext uri="{FF2B5EF4-FFF2-40B4-BE49-F238E27FC236}">
                <a16:creationId xmlns:a16="http://schemas.microsoft.com/office/drawing/2014/main" id="{E0723F88-316C-4A86-BB9F-DE68C590BBEA}"/>
              </a:ext>
            </a:extLst>
          </p:cNvPr>
          <p:cNvSpPr/>
          <p:nvPr/>
        </p:nvSpPr>
        <p:spPr>
          <a:xfrm>
            <a:off x="2644286" y="2607200"/>
            <a:ext cx="68487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爆炸形: 8 pt  193">
            <a:extLst>
              <a:ext uri="{FF2B5EF4-FFF2-40B4-BE49-F238E27FC236}">
                <a16:creationId xmlns:a16="http://schemas.microsoft.com/office/drawing/2014/main" id="{DD4DB7A6-BF53-4948-BBA5-72A2A2C209B7}"/>
              </a:ext>
            </a:extLst>
          </p:cNvPr>
          <p:cNvSpPr/>
          <p:nvPr/>
        </p:nvSpPr>
        <p:spPr>
          <a:xfrm>
            <a:off x="2475851" y="2622178"/>
            <a:ext cx="248514" cy="256055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5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</Words>
  <Application>Microsoft Office PowerPoint</Application>
  <PresentationFormat>宽屏</PresentationFormat>
  <Paragraphs>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 王</dc:creator>
  <cp:lastModifiedBy>瑞 王</cp:lastModifiedBy>
  <cp:revision>47</cp:revision>
  <dcterms:created xsi:type="dcterms:W3CDTF">2020-11-28T13:06:53Z</dcterms:created>
  <dcterms:modified xsi:type="dcterms:W3CDTF">2020-12-09T16:14:56Z</dcterms:modified>
</cp:coreProperties>
</file>