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432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841"/>
            <a:ext cx="360000" cy="360000"/>
            <a:chOff x="715628" y="1660996"/>
            <a:chExt cx="720000" cy="720000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16</cp:revision>
  <dcterms:created xsi:type="dcterms:W3CDTF">2020-11-28T13:06:53Z</dcterms:created>
  <dcterms:modified xsi:type="dcterms:W3CDTF">2020-11-30T15:55:09Z</dcterms:modified>
</cp:coreProperties>
</file>