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82189" cy="367303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82189" cy="367303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82189" cy="367303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82189" cy="367303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82189" cy="367303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12</cp:revision>
  <dcterms:created xsi:type="dcterms:W3CDTF">2020-11-28T13:06:53Z</dcterms:created>
  <dcterms:modified xsi:type="dcterms:W3CDTF">2020-11-30T15:01:14Z</dcterms:modified>
</cp:coreProperties>
</file>