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33"/>
    <a:srgbClr val="CC0000"/>
    <a:srgbClr val="FF7C80"/>
    <a:srgbClr val="FF3300"/>
    <a:srgbClr val="FFCC00"/>
    <a:srgbClr val="FFFF00"/>
    <a:srgbClr val="B30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864" y="-2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80CB9-1BE6-46E6-86C5-CBCD40CA9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0EB914-AE20-49BF-8952-ECB24D716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12572-D0D2-4EC3-8AB3-5F6C0ED5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24E87-4E86-453E-B9A0-02B4A596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C15B6-1AEF-4CF6-BB14-51DF8631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6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DDD7D-65A2-4044-997F-0C22CDD7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802080-7B0A-41D7-B1B3-ECBD34401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8A1E7-7ABA-46FC-820D-DB9C3976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98D33-C7BA-4713-8652-16DD32D3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4337A-5065-4D5E-AA72-54C4641C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5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E23E61-AEE9-48AD-B1DA-D924791CF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AD2382-5D79-42D3-B42D-BE458B2B8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D31B1-03A6-471F-AE05-33425AD5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AF192-7083-4536-A9CE-033A2D38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D81F6-5B03-41E8-84D4-9EC9AC14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14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EB2DD-BF45-4812-8160-D4CDFDED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1C366-FCDA-4DC9-8052-64DCB2B5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A81270-A020-4800-928D-104F5AB4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F67EF-DEEE-4892-A1A5-2BB2298A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270B2-BD5D-4EFD-BCC6-FD19811B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5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1CF75-4E39-42B8-BE23-4314D927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C623F9-12E7-4652-A95C-E2BA2DE58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3A138-B67C-43AB-A0A0-D2641852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55C9F8-A03C-4616-81DF-D73E553D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A963A-8101-43BD-B294-82630889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56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81B88-29DE-4147-B9B5-076FD483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74C63-77CF-40A6-8F06-C909D6A50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FA4E82-7158-4D1D-B447-7FF9E4C85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A187E9-C38F-4AA7-8AAF-08C6CA60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9499F6-229A-46D3-B4AB-E13F51CC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FEF2F3-8183-4A29-82D9-8123656A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8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AB335-2CCB-4F12-A9B7-EEEA0B93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7283A5-4059-4301-A092-77EAEF149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E54A98-4855-44EC-BB9C-0E3557E56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DD7C0A-5041-4F42-9002-02128406E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6727A5-1722-47BE-AD5A-C8F8E6F01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75572E-1FDC-4721-BEA9-C83C5A9A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E418DA-77AB-4C9B-BD2A-6E786384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C4586D-68AC-4C54-B30B-21C3FCCC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02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F4569-08EB-4E0D-A0D4-A79C87D0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A6C4FE-25D3-4D8F-B9E5-6C2BE777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F2F94B-4510-40C9-910B-394475C3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70B61A-6283-4965-992D-E850BB07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0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3F8D85-8361-470B-B63F-0BBACB6D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A91878-0E09-4B64-B139-DCDC6911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CB06D6-3CE7-4B6B-A83F-BCC508BD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2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F3AB7-C5E5-464D-AFBD-0ADCD1CA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EB31F-4A2D-483F-8220-5677157D2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E43AE2-688B-4E79-A77E-F727B78E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069C3F-DC45-4AC8-9571-AE6881E8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60C808-F7E8-4727-9FB7-C4858480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8BC9AA-A3F0-4BCA-8A1B-60D1D9B9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2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9B24F-4F5C-4D22-992C-6BF7F36C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4AD45D-BAE0-4E1C-9C42-2CD62BB88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0D624-2C6C-40F8-A306-04ABFD836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AAC0B-D37F-4BF0-9A26-E197A424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D43DCB-8C7E-4117-AE94-1BF4F13E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BAA19-BDDB-48C6-9B77-B46D6BD8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6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DEA5F4-C90C-447B-B201-F4368D7C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2E39F8-B4EA-410A-A7C4-0B4A22141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4CC6D-465E-46ED-815F-DB885B442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19A83-D974-4F16-9CD4-17D7A053486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4D4AD-0E07-4A2A-B957-8D89F3C89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0613B-9C9F-4D7A-98BD-A7D2948EE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8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DA67D99-E5BD-45EC-B138-EA453CD3CFFB}"/>
              </a:ext>
            </a:extLst>
          </p:cNvPr>
          <p:cNvSpPr/>
          <p:nvPr/>
        </p:nvSpPr>
        <p:spPr>
          <a:xfrm>
            <a:off x="859627" y="316172"/>
            <a:ext cx="382189" cy="36730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BDCA2D-AA65-434E-98F4-140B0A319FF3}"/>
              </a:ext>
            </a:extLst>
          </p:cNvPr>
          <p:cNvSpPr/>
          <p:nvPr/>
        </p:nvSpPr>
        <p:spPr>
          <a:xfrm>
            <a:off x="1219627" y="226172"/>
            <a:ext cx="191095" cy="55095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09DDFE-7BE8-4E64-9EEA-3ABD737426B3}"/>
              </a:ext>
            </a:extLst>
          </p:cNvPr>
          <p:cNvSpPr/>
          <p:nvPr/>
        </p:nvSpPr>
        <p:spPr>
          <a:xfrm>
            <a:off x="1003628" y="46172"/>
            <a:ext cx="76438" cy="45912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7C17CE7-78A4-442B-82B6-170A437FD4F3}"/>
              </a:ext>
            </a:extLst>
          </p:cNvPr>
          <p:cNvSpPr/>
          <p:nvPr/>
        </p:nvSpPr>
        <p:spPr>
          <a:xfrm>
            <a:off x="931627" y="388173"/>
            <a:ext cx="229313" cy="220382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3306994-3F1D-435A-BB5D-E00EDBC3D051}"/>
              </a:ext>
            </a:extLst>
          </p:cNvPr>
          <p:cNvSpPr/>
          <p:nvPr/>
        </p:nvSpPr>
        <p:spPr>
          <a:xfrm>
            <a:off x="679627" y="226172"/>
            <a:ext cx="191095" cy="55095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E66C05B-FB5A-448A-99C3-F10A0D3BFC59}"/>
              </a:ext>
            </a:extLst>
          </p:cNvPr>
          <p:cNvGrpSpPr/>
          <p:nvPr/>
        </p:nvGrpSpPr>
        <p:grpSpPr>
          <a:xfrm>
            <a:off x="1219627" y="317332"/>
            <a:ext cx="191095" cy="459129"/>
            <a:chOff x="2368978" y="915146"/>
            <a:chExt cx="180000" cy="450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776F70F-DF12-4CD1-A748-15AA07D41985}"/>
                </a:ext>
              </a:extLst>
            </p:cNvPr>
            <p:cNvSpPr/>
            <p:nvPr/>
          </p:nvSpPr>
          <p:spPr>
            <a:xfrm>
              <a:off x="2368978" y="91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B52ECB1-01D1-4925-822E-DADE27B47F89}"/>
                </a:ext>
              </a:extLst>
            </p:cNvPr>
            <p:cNvSpPr/>
            <p:nvPr/>
          </p:nvSpPr>
          <p:spPr>
            <a:xfrm>
              <a:off x="2368978" y="100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7E9DAEB-B605-4CBA-AF0C-DCFA2843E9C4}"/>
                </a:ext>
              </a:extLst>
            </p:cNvPr>
            <p:cNvSpPr/>
            <p:nvPr/>
          </p:nvSpPr>
          <p:spPr>
            <a:xfrm>
              <a:off x="2368978" y="109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CABAC06-8076-4EFE-B645-BA83C57366EB}"/>
                </a:ext>
              </a:extLst>
            </p:cNvPr>
            <p:cNvSpPr/>
            <p:nvPr/>
          </p:nvSpPr>
          <p:spPr>
            <a:xfrm>
              <a:off x="2368978" y="118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67B71D6-2DE2-4E94-A4AC-660E025DEFEE}"/>
                </a:ext>
              </a:extLst>
            </p:cNvPr>
            <p:cNvSpPr/>
            <p:nvPr/>
          </p:nvSpPr>
          <p:spPr>
            <a:xfrm>
              <a:off x="2368978" y="127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655E84F-D40A-43BE-8393-C58A2596D930}"/>
              </a:ext>
            </a:extLst>
          </p:cNvPr>
          <p:cNvGrpSpPr/>
          <p:nvPr/>
        </p:nvGrpSpPr>
        <p:grpSpPr>
          <a:xfrm>
            <a:off x="679627" y="317332"/>
            <a:ext cx="191095" cy="459129"/>
            <a:chOff x="2368978" y="915146"/>
            <a:chExt cx="180000" cy="450000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969020F-E015-4771-B5EE-19D1AFAB1D5E}"/>
                </a:ext>
              </a:extLst>
            </p:cNvPr>
            <p:cNvSpPr/>
            <p:nvPr/>
          </p:nvSpPr>
          <p:spPr>
            <a:xfrm>
              <a:off x="2368978" y="91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DE93F8D-81EE-4DB1-95C6-D10FCBAE494F}"/>
                </a:ext>
              </a:extLst>
            </p:cNvPr>
            <p:cNvSpPr/>
            <p:nvPr/>
          </p:nvSpPr>
          <p:spPr>
            <a:xfrm>
              <a:off x="2368978" y="100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B7E5CE0-1114-4363-967B-61BD53ED14AC}"/>
                </a:ext>
              </a:extLst>
            </p:cNvPr>
            <p:cNvSpPr/>
            <p:nvPr/>
          </p:nvSpPr>
          <p:spPr>
            <a:xfrm>
              <a:off x="2368978" y="109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78FA9C2-A0A8-490F-A100-70C889AE834C}"/>
                </a:ext>
              </a:extLst>
            </p:cNvPr>
            <p:cNvSpPr/>
            <p:nvPr/>
          </p:nvSpPr>
          <p:spPr>
            <a:xfrm>
              <a:off x="2368978" y="118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5A3FA1E-680D-4367-BB47-9C2EB87E2D81}"/>
                </a:ext>
              </a:extLst>
            </p:cNvPr>
            <p:cNvSpPr/>
            <p:nvPr/>
          </p:nvSpPr>
          <p:spPr>
            <a:xfrm>
              <a:off x="2368978" y="127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EB20A93B-4588-48CF-A7FB-C9FBD1ED72E3}"/>
              </a:ext>
            </a:extLst>
          </p:cNvPr>
          <p:cNvSpPr/>
          <p:nvPr/>
        </p:nvSpPr>
        <p:spPr>
          <a:xfrm>
            <a:off x="549147" y="297896"/>
            <a:ext cx="85953" cy="91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F04913B-AC23-4E80-B653-7BDF98915D49}"/>
              </a:ext>
            </a:extLst>
          </p:cNvPr>
          <p:cNvSpPr/>
          <p:nvPr/>
        </p:nvSpPr>
        <p:spPr>
          <a:xfrm>
            <a:off x="411972" y="279895"/>
            <a:ext cx="85953" cy="11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BCEF46A-625B-4F49-A64D-C654E1B2A8F3}"/>
              </a:ext>
            </a:extLst>
          </p:cNvPr>
          <p:cNvSpPr/>
          <p:nvPr/>
        </p:nvSpPr>
        <p:spPr>
          <a:xfrm>
            <a:off x="281624" y="262173"/>
            <a:ext cx="85953" cy="128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22FE56-2096-4F4E-9341-00B4064F84AB}"/>
              </a:ext>
            </a:extLst>
          </p:cNvPr>
          <p:cNvSpPr/>
          <p:nvPr/>
        </p:nvSpPr>
        <p:spPr>
          <a:xfrm>
            <a:off x="155615" y="244172"/>
            <a:ext cx="85953" cy="14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89402C6-D963-4EEA-AB65-BDBA57AD2D18}"/>
              </a:ext>
            </a:extLst>
          </p:cNvPr>
          <p:cNvSpPr/>
          <p:nvPr/>
        </p:nvSpPr>
        <p:spPr>
          <a:xfrm>
            <a:off x="21787" y="226173"/>
            <a:ext cx="85953" cy="16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2113EBFB-C503-4272-BF04-912ABCD5D027}"/>
              </a:ext>
            </a:extLst>
          </p:cNvPr>
          <p:cNvGrpSpPr/>
          <p:nvPr/>
        </p:nvGrpSpPr>
        <p:grpSpPr>
          <a:xfrm>
            <a:off x="679628" y="897073"/>
            <a:ext cx="764378" cy="734606"/>
            <a:chOff x="679628" y="897073"/>
            <a:chExt cx="720000" cy="720000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F57BF03D-E25A-41C8-A148-F94C91739DD4}"/>
                </a:ext>
              </a:extLst>
            </p:cNvPr>
            <p:cNvSpPr/>
            <p:nvPr/>
          </p:nvSpPr>
          <p:spPr>
            <a:xfrm>
              <a:off x="859628" y="1167073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D454256-3F86-4A0D-9D3B-C8C491BF6C3E}"/>
                </a:ext>
              </a:extLst>
            </p:cNvPr>
            <p:cNvSpPr/>
            <p:nvPr/>
          </p:nvSpPr>
          <p:spPr>
            <a:xfrm>
              <a:off x="121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2F9D14B-C93F-4B36-841E-6E0A55AC1BAD}"/>
                </a:ext>
              </a:extLst>
            </p:cNvPr>
            <p:cNvSpPr/>
            <p:nvPr/>
          </p:nvSpPr>
          <p:spPr>
            <a:xfrm>
              <a:off x="1003628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E4CE69E1-A261-44EC-A99A-6ECA9EBE70EB}"/>
                </a:ext>
              </a:extLst>
            </p:cNvPr>
            <p:cNvSpPr/>
            <p:nvPr/>
          </p:nvSpPr>
          <p:spPr>
            <a:xfrm>
              <a:off x="931628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F1F04ED-14AA-4DEE-86B5-D2EFF28D995E}"/>
                </a:ext>
              </a:extLst>
            </p:cNvPr>
            <p:cNvSpPr/>
            <p:nvPr/>
          </p:nvSpPr>
          <p:spPr>
            <a:xfrm>
              <a:off x="67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B0637AC-BB47-43D0-9924-BAA0FE5227A3}"/>
                </a:ext>
              </a:extLst>
            </p:cNvPr>
            <p:cNvGrpSpPr/>
            <p:nvPr/>
          </p:nvGrpSpPr>
          <p:grpSpPr>
            <a:xfrm>
              <a:off x="1219628" y="1077073"/>
              <a:ext cx="180000" cy="450000"/>
              <a:chOff x="2368978" y="915146"/>
              <a:chExt cx="180000" cy="450000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7DBE5DFD-0E1D-486C-AD08-9101773794AF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150A54E-8FDE-4A49-B5E3-E103A46B7166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C6B12A7-FAE3-4F8F-91AB-47FC9E71EBAF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B6B18C9-D240-4E74-AB1E-ECA8E051A911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06634079-C4F8-479A-A47B-76DB8C9C6DA4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C198002-8EAD-4DE2-BB80-64E36465DB91}"/>
                </a:ext>
              </a:extLst>
            </p:cNvPr>
            <p:cNvGrpSpPr/>
            <p:nvPr/>
          </p:nvGrpSpPr>
          <p:grpSpPr>
            <a:xfrm>
              <a:off x="679628" y="1077073"/>
              <a:ext cx="180000" cy="450000"/>
              <a:chOff x="2368978" y="915146"/>
              <a:chExt cx="180000" cy="450000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69586B5-EFE9-4C15-B382-067289B2B672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FEAD931-68F9-4ECE-B6C9-7126DFB13FD1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BEF9378-2723-4511-9177-3074B76E87D8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80A22CB5-03A0-4715-B7CF-42C0CA818BD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4B3485D4-D8E5-439E-8C0F-BEEFDE450B0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B2AF6B84-FF86-45D6-88E3-F1153AD7DA9D}"/>
              </a:ext>
            </a:extLst>
          </p:cNvPr>
          <p:cNvGrpSpPr/>
          <p:nvPr/>
        </p:nvGrpSpPr>
        <p:grpSpPr>
          <a:xfrm>
            <a:off x="1542372" y="897073"/>
            <a:ext cx="764378" cy="734606"/>
            <a:chOff x="1542372" y="897073"/>
            <a:chExt cx="720000" cy="720000"/>
          </a:xfrm>
        </p:grpSpPr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ACD03583-F123-4236-9B8C-5FA12EC70B0E}"/>
                </a:ext>
              </a:extLst>
            </p:cNvPr>
            <p:cNvSpPr/>
            <p:nvPr/>
          </p:nvSpPr>
          <p:spPr>
            <a:xfrm>
              <a:off x="1722372" y="1167073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4A98F4F-788A-49B4-B6A7-118CF05288D5}"/>
                </a:ext>
              </a:extLst>
            </p:cNvPr>
            <p:cNvSpPr/>
            <p:nvPr/>
          </p:nvSpPr>
          <p:spPr>
            <a:xfrm>
              <a:off x="208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856A03B-F348-48FD-8836-5D63EB7EEDD5}"/>
                </a:ext>
              </a:extLst>
            </p:cNvPr>
            <p:cNvSpPr/>
            <p:nvPr/>
          </p:nvSpPr>
          <p:spPr>
            <a:xfrm>
              <a:off x="1866372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D46FB97-776A-4993-A728-AC6A52D9744C}"/>
                </a:ext>
              </a:extLst>
            </p:cNvPr>
            <p:cNvSpPr/>
            <p:nvPr/>
          </p:nvSpPr>
          <p:spPr>
            <a:xfrm>
              <a:off x="1794372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6D67CFF-7949-4AEE-9CC2-207B61B8F39D}"/>
                </a:ext>
              </a:extLst>
            </p:cNvPr>
            <p:cNvSpPr/>
            <p:nvPr/>
          </p:nvSpPr>
          <p:spPr>
            <a:xfrm>
              <a:off x="154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9B94DE0A-3507-40C7-8A54-0A751C03D688}"/>
                </a:ext>
              </a:extLst>
            </p:cNvPr>
            <p:cNvGrpSpPr/>
            <p:nvPr/>
          </p:nvGrpSpPr>
          <p:grpSpPr>
            <a:xfrm>
              <a:off x="2082372" y="1090946"/>
              <a:ext cx="180000" cy="450000"/>
              <a:chOff x="2368978" y="915146"/>
              <a:chExt cx="180000" cy="450000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B457D6E-7E71-4934-A016-F9A2871F4A89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694CA1FA-4270-4A26-918B-9349F3D18F9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C30B040-26E1-458C-A16A-6487EFC712D1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CB2A564-964D-4CF4-8172-89A6448A1664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01C4D3C-9B3D-4B3A-9B73-4048A4F7BC8B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0CD2D817-2B1A-4CCA-9BC4-0D6FD504112D}"/>
                </a:ext>
              </a:extLst>
            </p:cNvPr>
            <p:cNvGrpSpPr/>
            <p:nvPr/>
          </p:nvGrpSpPr>
          <p:grpSpPr>
            <a:xfrm>
              <a:off x="1542372" y="1090946"/>
              <a:ext cx="180000" cy="450000"/>
              <a:chOff x="2368978" y="915146"/>
              <a:chExt cx="180000" cy="450000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1792740-C8F3-4C60-8949-CBEA73F378F8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A1E1E66E-9DF1-447E-9967-4AC05561D782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6FBFE03C-28B8-4526-AD8B-4022BD25751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95628B1B-326E-4D79-B936-04E29EDC16F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4C80DB14-EF32-4A61-A2AD-2D8B2063310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970D7BE8-7936-4F1E-A7BE-817E5DBFFE1E}"/>
              </a:ext>
            </a:extLst>
          </p:cNvPr>
          <p:cNvGrpSpPr/>
          <p:nvPr/>
        </p:nvGrpSpPr>
        <p:grpSpPr>
          <a:xfrm>
            <a:off x="2442372" y="894169"/>
            <a:ext cx="764378" cy="734606"/>
            <a:chOff x="2442372" y="894169"/>
            <a:chExt cx="720000" cy="720000"/>
          </a:xfrm>
        </p:grpSpPr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544A7E71-C715-4CB1-8C2D-0B1B382A9B77}"/>
                </a:ext>
              </a:extLst>
            </p:cNvPr>
            <p:cNvSpPr/>
            <p:nvPr/>
          </p:nvSpPr>
          <p:spPr>
            <a:xfrm>
              <a:off x="2622372" y="116416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A4279E4-FC37-4333-A284-5B770730038B}"/>
                </a:ext>
              </a:extLst>
            </p:cNvPr>
            <p:cNvSpPr/>
            <p:nvPr/>
          </p:nvSpPr>
          <p:spPr>
            <a:xfrm>
              <a:off x="298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67FB793-1A09-458C-A3ED-7673C4FEE7DD}"/>
                </a:ext>
              </a:extLst>
            </p:cNvPr>
            <p:cNvSpPr/>
            <p:nvPr/>
          </p:nvSpPr>
          <p:spPr>
            <a:xfrm>
              <a:off x="2766372" y="89416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C3C1653-40A0-4A4C-869D-BD3DEA48366D}"/>
                </a:ext>
              </a:extLst>
            </p:cNvPr>
            <p:cNvSpPr/>
            <p:nvPr/>
          </p:nvSpPr>
          <p:spPr>
            <a:xfrm>
              <a:off x="2694372" y="123616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D1159D1-6628-4CCB-8AA4-4144F7CEB484}"/>
                </a:ext>
              </a:extLst>
            </p:cNvPr>
            <p:cNvSpPr/>
            <p:nvPr/>
          </p:nvSpPr>
          <p:spPr>
            <a:xfrm>
              <a:off x="244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CCABBECD-E43E-4D43-9E7D-CA8B1F2CB2FE}"/>
                </a:ext>
              </a:extLst>
            </p:cNvPr>
            <p:cNvGrpSpPr/>
            <p:nvPr/>
          </p:nvGrpSpPr>
          <p:grpSpPr>
            <a:xfrm>
              <a:off x="2982372" y="1110169"/>
              <a:ext cx="180000" cy="450000"/>
              <a:chOff x="2368978" y="915146"/>
              <a:chExt cx="180000" cy="450000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855660AC-D53C-4767-B705-764DC8A8294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17724CA0-59FC-4E0E-852E-23BCD28FA80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993723B9-383C-4FA8-9CE6-768808C815DE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9545E51-D866-46BC-8429-0ADF953BA3A9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73C7F2BC-E89B-443F-9CFB-8436CB61DBB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83ACFCE-4E85-42CA-8E02-B6270F2CA325}"/>
                </a:ext>
              </a:extLst>
            </p:cNvPr>
            <p:cNvGrpSpPr/>
            <p:nvPr/>
          </p:nvGrpSpPr>
          <p:grpSpPr>
            <a:xfrm>
              <a:off x="2442372" y="1110169"/>
              <a:ext cx="180000" cy="450000"/>
              <a:chOff x="2368978" y="915146"/>
              <a:chExt cx="180000" cy="450000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DBC26B94-3D04-45EC-93C7-14303C8EE53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35F73505-2F25-46C1-9F78-7545C264C795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0BECB317-B519-40E3-B8E6-EE3C0FCADD7D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5D882209-BBDB-4236-B174-E8321A603BE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307F849-0A66-4DE4-AF7B-FD315CA806C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FE86AC6-B0CD-4832-A052-45EC8545C78D}"/>
              </a:ext>
            </a:extLst>
          </p:cNvPr>
          <p:cNvGrpSpPr/>
          <p:nvPr/>
        </p:nvGrpSpPr>
        <p:grpSpPr>
          <a:xfrm>
            <a:off x="715628" y="1660996"/>
            <a:ext cx="764378" cy="734606"/>
            <a:chOff x="715628" y="1660996"/>
            <a:chExt cx="720000" cy="720000"/>
          </a:xfrm>
        </p:grpSpPr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8A9A4584-769A-4C1E-A2C2-5A9BF25790C4}"/>
                </a:ext>
              </a:extLst>
            </p:cNvPr>
            <p:cNvSpPr/>
            <p:nvPr/>
          </p:nvSpPr>
          <p:spPr>
            <a:xfrm>
              <a:off x="895628" y="1930996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327BBE6-D0D3-4D3B-B691-39DF680D8969}"/>
                </a:ext>
              </a:extLst>
            </p:cNvPr>
            <p:cNvSpPr/>
            <p:nvPr/>
          </p:nvSpPr>
          <p:spPr>
            <a:xfrm>
              <a:off x="125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162CFCC0-EE2C-41AF-A520-2BD2963F223D}"/>
                </a:ext>
              </a:extLst>
            </p:cNvPr>
            <p:cNvSpPr/>
            <p:nvPr/>
          </p:nvSpPr>
          <p:spPr>
            <a:xfrm>
              <a:off x="1039628" y="1660996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D22574D-F2A0-4CAB-804A-9297DE73731B}"/>
                </a:ext>
              </a:extLst>
            </p:cNvPr>
            <p:cNvSpPr/>
            <p:nvPr/>
          </p:nvSpPr>
          <p:spPr>
            <a:xfrm>
              <a:off x="967628" y="2002996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A73AF78-7B95-463C-AF94-DD498D14E809}"/>
                </a:ext>
              </a:extLst>
            </p:cNvPr>
            <p:cNvSpPr/>
            <p:nvPr/>
          </p:nvSpPr>
          <p:spPr>
            <a:xfrm>
              <a:off x="71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153BB265-D739-48CF-B395-6D280317244D}"/>
                </a:ext>
              </a:extLst>
            </p:cNvPr>
            <p:cNvGrpSpPr/>
            <p:nvPr/>
          </p:nvGrpSpPr>
          <p:grpSpPr>
            <a:xfrm>
              <a:off x="1255628" y="1894719"/>
              <a:ext cx="180000" cy="450000"/>
              <a:chOff x="2368978" y="915146"/>
              <a:chExt cx="180000" cy="450000"/>
            </a:xfrm>
          </p:grpSpPr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CB557343-85D6-47C0-A6C0-12B267B94CDA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FAC5A120-2F21-42D9-907E-D7470E5EF0C5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211D6056-695F-4F19-86BB-D504731E261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52B544CD-FC18-40BD-8B8F-A40E4D77645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6D6B5EB-EE27-44A6-B247-7EDDA4ADF189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FEE2A526-F908-4ACA-A941-178B97DACD57}"/>
                </a:ext>
              </a:extLst>
            </p:cNvPr>
            <p:cNvGrpSpPr/>
            <p:nvPr/>
          </p:nvGrpSpPr>
          <p:grpSpPr>
            <a:xfrm>
              <a:off x="715628" y="1894719"/>
              <a:ext cx="180000" cy="450000"/>
              <a:chOff x="2368978" y="915146"/>
              <a:chExt cx="180000" cy="450000"/>
            </a:xfrm>
          </p:grpSpPr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EF091230-9B1C-4796-BA6B-7F79975A6CFD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8BF20337-003E-46EB-9278-A0B83E101DB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B70121F6-93BF-44F8-BF70-33A0EE89347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8EFDB9E2-CEFE-46B0-BA87-5FB53DA75DD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C1A7128D-B459-4655-BB8B-99D42178816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81506F10-7BD4-4C44-83B0-EBD93F5C1216}"/>
              </a:ext>
            </a:extLst>
          </p:cNvPr>
          <p:cNvGrpSpPr/>
          <p:nvPr/>
        </p:nvGrpSpPr>
        <p:grpSpPr>
          <a:xfrm>
            <a:off x="1543806" y="49969"/>
            <a:ext cx="764378" cy="734606"/>
            <a:chOff x="1969428" y="44279"/>
            <a:chExt cx="720000" cy="720000"/>
          </a:xfrm>
        </p:grpSpPr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39C7096E-5504-42AB-B33C-CB631DE83AB4}"/>
                </a:ext>
              </a:extLst>
            </p:cNvPr>
            <p:cNvSpPr/>
            <p:nvPr/>
          </p:nvSpPr>
          <p:spPr>
            <a:xfrm>
              <a:off x="2149428" y="31427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BA427ED5-F13A-4AC4-B4F4-690D9D06D976}"/>
                </a:ext>
              </a:extLst>
            </p:cNvPr>
            <p:cNvSpPr/>
            <p:nvPr/>
          </p:nvSpPr>
          <p:spPr>
            <a:xfrm>
              <a:off x="250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AACDD4C7-12B2-4B94-AB3E-102F4743319D}"/>
                </a:ext>
              </a:extLst>
            </p:cNvPr>
            <p:cNvSpPr/>
            <p:nvPr/>
          </p:nvSpPr>
          <p:spPr>
            <a:xfrm>
              <a:off x="2293428" y="4427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00A18BE4-F23E-4760-8174-352663DD9997}"/>
                </a:ext>
              </a:extLst>
            </p:cNvPr>
            <p:cNvSpPr/>
            <p:nvPr/>
          </p:nvSpPr>
          <p:spPr>
            <a:xfrm>
              <a:off x="2221428" y="38627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97839CE4-FB3E-4CB9-8F0B-BE75D9052D45}"/>
                </a:ext>
              </a:extLst>
            </p:cNvPr>
            <p:cNvSpPr/>
            <p:nvPr/>
          </p:nvSpPr>
          <p:spPr>
            <a:xfrm>
              <a:off x="196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C24ADEAD-5A68-4F65-AF1B-A58B80D49C59}"/>
                </a:ext>
              </a:extLst>
            </p:cNvPr>
            <p:cNvGrpSpPr/>
            <p:nvPr/>
          </p:nvGrpSpPr>
          <p:grpSpPr>
            <a:xfrm>
              <a:off x="2509428" y="296002"/>
              <a:ext cx="180000" cy="450000"/>
              <a:chOff x="2368978" y="915146"/>
              <a:chExt cx="180000" cy="450000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2C2C8763-273D-41AC-858A-6FC8A5D612B1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ED38B073-4EE1-4049-9863-241AFF3BA58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A3378795-68CF-43EA-B9B0-AFAD716248F4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9127BDDF-8D4C-481E-9AF2-331423BF46DE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622BB17D-20BD-41CF-8BD3-B12BF98A3F63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333A45B3-DD8B-438D-8F94-5BE96074648B}"/>
                </a:ext>
              </a:extLst>
            </p:cNvPr>
            <p:cNvGrpSpPr/>
            <p:nvPr/>
          </p:nvGrpSpPr>
          <p:grpSpPr>
            <a:xfrm>
              <a:off x="1969428" y="296002"/>
              <a:ext cx="180000" cy="450000"/>
              <a:chOff x="2368978" y="915146"/>
              <a:chExt cx="180000" cy="450000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2E3ADB96-EB74-4674-A016-E32AFAF75F9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34602943-0B62-4650-AA3C-16F969A8F09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4DDF7D79-213B-446F-8EEB-FFC07808D7E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1DDE442-CBA5-48A6-949E-FA1144FDC767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FDA772CC-9625-4055-A6A3-895A1A9D614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04FE550-6189-46AC-8305-C104C68FB907}"/>
              </a:ext>
            </a:extLst>
          </p:cNvPr>
          <p:cNvGrpSpPr/>
          <p:nvPr/>
        </p:nvGrpSpPr>
        <p:grpSpPr>
          <a:xfrm>
            <a:off x="2437994" y="45013"/>
            <a:ext cx="764378" cy="735790"/>
            <a:chOff x="2863228" y="48809"/>
            <a:chExt cx="720000" cy="721160"/>
          </a:xfrm>
        </p:grpSpPr>
        <p:sp>
          <p:nvSpPr>
            <p:cNvPr id="155" name="矩形: 圆角 154">
              <a:extLst>
                <a:ext uri="{FF2B5EF4-FFF2-40B4-BE49-F238E27FC236}">
                  <a16:creationId xmlns:a16="http://schemas.microsoft.com/office/drawing/2014/main" id="{E3A4F27C-E739-4D93-9EED-7833D51C3E11}"/>
                </a:ext>
              </a:extLst>
            </p:cNvPr>
            <p:cNvSpPr/>
            <p:nvPr/>
          </p:nvSpPr>
          <p:spPr>
            <a:xfrm>
              <a:off x="3043228" y="31880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842772B0-D99B-4DEC-AE53-1CEF9BD1F5F1}"/>
                </a:ext>
              </a:extLst>
            </p:cNvPr>
            <p:cNvSpPr/>
            <p:nvPr/>
          </p:nvSpPr>
          <p:spPr>
            <a:xfrm>
              <a:off x="3403228" y="22880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360A52F7-8FCB-402A-8814-6F60F4185937}"/>
                </a:ext>
              </a:extLst>
            </p:cNvPr>
            <p:cNvSpPr/>
            <p:nvPr/>
          </p:nvSpPr>
          <p:spPr>
            <a:xfrm>
              <a:off x="3187228" y="4880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E673F166-2CA1-4AEF-A2D1-39F126717646}"/>
                </a:ext>
              </a:extLst>
            </p:cNvPr>
            <p:cNvSpPr/>
            <p:nvPr/>
          </p:nvSpPr>
          <p:spPr>
            <a:xfrm>
              <a:off x="3115228" y="39080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974EB2E0-CA22-4F44-9272-F146632E312E}"/>
                </a:ext>
              </a:extLst>
            </p:cNvPr>
            <p:cNvSpPr/>
            <p:nvPr/>
          </p:nvSpPr>
          <p:spPr>
            <a:xfrm>
              <a:off x="2863228" y="22880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85E16177-8A44-4992-BAC5-32239943F063}"/>
                </a:ext>
              </a:extLst>
            </p:cNvPr>
            <p:cNvGrpSpPr/>
            <p:nvPr/>
          </p:nvGrpSpPr>
          <p:grpSpPr>
            <a:xfrm>
              <a:off x="3403228" y="319969"/>
              <a:ext cx="180000" cy="450000"/>
              <a:chOff x="2368978" y="915146"/>
              <a:chExt cx="180000" cy="450000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492B2BB0-01BB-49F1-AC00-6EB2AD85674D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7C308019-E483-45E6-AC1E-8D9595F60DE3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20826B30-80A9-456D-9357-7AB6C21BA505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9F59F31E-D0B4-4A3C-BA32-8633AAB967A7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CF556384-0B5D-4A30-A1C1-9FD323A7D68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94F7BAC0-3805-4B3C-A435-E0F21C1217C3}"/>
                </a:ext>
              </a:extLst>
            </p:cNvPr>
            <p:cNvGrpSpPr/>
            <p:nvPr/>
          </p:nvGrpSpPr>
          <p:grpSpPr>
            <a:xfrm>
              <a:off x="2863228" y="319969"/>
              <a:ext cx="180000" cy="450000"/>
              <a:chOff x="2368978" y="915146"/>
              <a:chExt cx="180000" cy="450000"/>
            </a:xfrm>
          </p:grpSpPr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52B77077-6AEB-4556-8F66-093FDFF4B8A5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CEB07AA4-17EB-4901-8D25-F9CE367AB337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3B647EB9-F430-4BB5-8EBB-E51D7028952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2A4F4A14-C38A-4E92-8651-9C455E3C8692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82D19783-3566-4B6B-B1CF-C6AA41ABF701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11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爆炸形: 8 pt  418">
            <a:extLst>
              <a:ext uri="{FF2B5EF4-FFF2-40B4-BE49-F238E27FC236}">
                <a16:creationId xmlns:a16="http://schemas.microsoft.com/office/drawing/2014/main" id="{BEE55123-023D-47F3-A750-832788B3EFAA}"/>
              </a:ext>
            </a:extLst>
          </p:cNvPr>
          <p:cNvSpPr/>
          <p:nvPr/>
        </p:nvSpPr>
        <p:spPr>
          <a:xfrm>
            <a:off x="2788174" y="1853397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爆炸形: 8 pt  409">
            <a:extLst>
              <a:ext uri="{FF2B5EF4-FFF2-40B4-BE49-F238E27FC236}">
                <a16:creationId xmlns:a16="http://schemas.microsoft.com/office/drawing/2014/main" id="{A6357AB3-DF9A-4BF9-BFB3-3189EB8E74D2}"/>
              </a:ext>
            </a:extLst>
          </p:cNvPr>
          <p:cNvSpPr/>
          <p:nvPr/>
        </p:nvSpPr>
        <p:spPr>
          <a:xfrm>
            <a:off x="2287509" y="2077968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爆炸形: 8 pt  414">
            <a:extLst>
              <a:ext uri="{FF2B5EF4-FFF2-40B4-BE49-F238E27FC236}">
                <a16:creationId xmlns:a16="http://schemas.microsoft.com/office/drawing/2014/main" id="{A573D58A-3312-4FEC-9096-BDA9B2878178}"/>
              </a:ext>
            </a:extLst>
          </p:cNvPr>
          <p:cNvSpPr/>
          <p:nvPr/>
        </p:nvSpPr>
        <p:spPr>
          <a:xfrm>
            <a:off x="2308722" y="1890834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爆炸形: 8 pt  404">
            <a:extLst>
              <a:ext uri="{FF2B5EF4-FFF2-40B4-BE49-F238E27FC236}">
                <a16:creationId xmlns:a16="http://schemas.microsoft.com/office/drawing/2014/main" id="{97A20E8B-198E-4035-A434-9FD24AF13FE7}"/>
              </a:ext>
            </a:extLst>
          </p:cNvPr>
          <p:cNvSpPr/>
          <p:nvPr/>
        </p:nvSpPr>
        <p:spPr>
          <a:xfrm>
            <a:off x="2094980" y="1872529"/>
            <a:ext cx="211849" cy="211506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3" name="爆炸形: 8 pt  412">
            <a:extLst>
              <a:ext uri="{FF2B5EF4-FFF2-40B4-BE49-F238E27FC236}">
                <a16:creationId xmlns:a16="http://schemas.microsoft.com/office/drawing/2014/main" id="{05D8F716-12DD-44EC-BBEC-3C5F430D3E7C}"/>
              </a:ext>
            </a:extLst>
          </p:cNvPr>
          <p:cNvSpPr/>
          <p:nvPr/>
        </p:nvSpPr>
        <p:spPr>
          <a:xfrm>
            <a:off x="1623481" y="1894759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D5A18A2-379A-46BF-A5A4-129ADA0CE558}"/>
              </a:ext>
            </a:extLst>
          </p:cNvPr>
          <p:cNvGrpSpPr/>
          <p:nvPr/>
        </p:nvGrpSpPr>
        <p:grpSpPr>
          <a:xfrm>
            <a:off x="679627" y="46172"/>
            <a:ext cx="365548" cy="365478"/>
            <a:chOff x="679627" y="46172"/>
            <a:chExt cx="731095" cy="73095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DA67D99-E5BD-45EC-B138-EA453CD3CFFB}"/>
                </a:ext>
              </a:extLst>
            </p:cNvPr>
            <p:cNvSpPr/>
            <p:nvPr/>
          </p:nvSpPr>
          <p:spPr>
            <a:xfrm>
              <a:off x="859627" y="316172"/>
              <a:ext cx="382189" cy="367303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2BDCA2D-AA65-434E-98F4-140B0A319FF3}"/>
                </a:ext>
              </a:extLst>
            </p:cNvPr>
            <p:cNvSpPr/>
            <p:nvPr/>
          </p:nvSpPr>
          <p:spPr>
            <a:xfrm>
              <a:off x="1219627" y="226172"/>
              <a:ext cx="191095" cy="55095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809DDFE-7BE8-4E64-9EEA-3ABD737426B3}"/>
                </a:ext>
              </a:extLst>
            </p:cNvPr>
            <p:cNvSpPr/>
            <p:nvPr/>
          </p:nvSpPr>
          <p:spPr>
            <a:xfrm>
              <a:off x="1003628" y="46172"/>
              <a:ext cx="76438" cy="45912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7C17CE7-78A4-442B-82B6-170A437FD4F3}"/>
                </a:ext>
              </a:extLst>
            </p:cNvPr>
            <p:cNvSpPr/>
            <p:nvPr/>
          </p:nvSpPr>
          <p:spPr>
            <a:xfrm>
              <a:off x="931627" y="388173"/>
              <a:ext cx="229313" cy="220382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3306994-3F1D-435A-BB5D-E00EDBC3D051}"/>
                </a:ext>
              </a:extLst>
            </p:cNvPr>
            <p:cNvSpPr/>
            <p:nvPr/>
          </p:nvSpPr>
          <p:spPr>
            <a:xfrm>
              <a:off x="679627" y="226172"/>
              <a:ext cx="191095" cy="55095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5E66C05B-FB5A-448A-99C3-F10A0D3BFC59}"/>
                </a:ext>
              </a:extLst>
            </p:cNvPr>
            <p:cNvGrpSpPr/>
            <p:nvPr/>
          </p:nvGrpSpPr>
          <p:grpSpPr>
            <a:xfrm>
              <a:off x="1219627" y="317332"/>
              <a:ext cx="191095" cy="459129"/>
              <a:chOff x="2368978" y="915146"/>
              <a:chExt cx="180000" cy="450000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776F70F-DF12-4CD1-A748-15AA07D41985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B52ECB1-01D1-4925-822E-DADE27B47F8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7E9DAEB-B605-4CBA-AF0C-DCFA2843E9C4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ECABAC06-8076-4EFE-B645-BA83C57366EB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67B71D6-2DE2-4E94-A4AC-660E025DEFEE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F655E84F-D40A-43BE-8393-C58A2596D930}"/>
                </a:ext>
              </a:extLst>
            </p:cNvPr>
            <p:cNvGrpSpPr/>
            <p:nvPr/>
          </p:nvGrpSpPr>
          <p:grpSpPr>
            <a:xfrm>
              <a:off x="679627" y="317332"/>
              <a:ext cx="191095" cy="459129"/>
              <a:chOff x="2368978" y="915146"/>
              <a:chExt cx="180000" cy="450000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969020F-E015-4771-B5EE-19D1AFAB1D5E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DE93F8D-81EE-4DB1-95C6-D10FCBAE494F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B7E5CE0-1114-4363-967B-61BD53ED14AC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A78FA9C2-A0A8-490F-A100-70C889AE834C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B5A3FA1E-680D-4367-BB47-9C2EB87E2D81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EB20A93B-4588-48CF-A7FB-C9FBD1ED72E3}"/>
              </a:ext>
            </a:extLst>
          </p:cNvPr>
          <p:cNvSpPr/>
          <p:nvPr/>
        </p:nvSpPr>
        <p:spPr>
          <a:xfrm>
            <a:off x="549147" y="297897"/>
            <a:ext cx="42977" cy="45913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F04913B-AC23-4E80-B653-7BDF98915D49}"/>
              </a:ext>
            </a:extLst>
          </p:cNvPr>
          <p:cNvSpPr/>
          <p:nvPr/>
        </p:nvSpPr>
        <p:spPr>
          <a:xfrm>
            <a:off x="411972" y="279895"/>
            <a:ext cx="42977" cy="55096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BCEF46A-625B-4F49-A64D-C654E1B2A8F3}"/>
              </a:ext>
            </a:extLst>
          </p:cNvPr>
          <p:cNvSpPr/>
          <p:nvPr/>
        </p:nvSpPr>
        <p:spPr>
          <a:xfrm>
            <a:off x="281624" y="262173"/>
            <a:ext cx="42977" cy="64278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22FE56-2096-4F4E-9341-00B4064F84AB}"/>
              </a:ext>
            </a:extLst>
          </p:cNvPr>
          <p:cNvSpPr/>
          <p:nvPr/>
        </p:nvSpPr>
        <p:spPr>
          <a:xfrm>
            <a:off x="155615" y="244172"/>
            <a:ext cx="42977" cy="73461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89402C6-D963-4EEA-AB65-BDBA57AD2D18}"/>
              </a:ext>
            </a:extLst>
          </p:cNvPr>
          <p:cNvSpPr/>
          <p:nvPr/>
        </p:nvSpPr>
        <p:spPr>
          <a:xfrm>
            <a:off x="21787" y="226174"/>
            <a:ext cx="42977" cy="82643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2113EBFB-C503-4272-BF04-912ABCD5D027}"/>
              </a:ext>
            </a:extLst>
          </p:cNvPr>
          <p:cNvGrpSpPr/>
          <p:nvPr/>
        </p:nvGrpSpPr>
        <p:grpSpPr>
          <a:xfrm>
            <a:off x="615212" y="887891"/>
            <a:ext cx="360000" cy="360000"/>
            <a:chOff x="679628" y="897073"/>
            <a:chExt cx="720000" cy="720000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F57BF03D-E25A-41C8-A148-F94C91739DD4}"/>
                </a:ext>
              </a:extLst>
            </p:cNvPr>
            <p:cNvSpPr/>
            <p:nvPr/>
          </p:nvSpPr>
          <p:spPr>
            <a:xfrm>
              <a:off x="859628" y="1167074"/>
              <a:ext cx="359999" cy="359999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D454256-3F86-4A0D-9D3B-C8C491BF6C3E}"/>
                </a:ext>
              </a:extLst>
            </p:cNvPr>
            <p:cNvSpPr/>
            <p:nvPr/>
          </p:nvSpPr>
          <p:spPr>
            <a:xfrm>
              <a:off x="121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2F9D14B-C93F-4B36-841E-6E0A55AC1BAD}"/>
                </a:ext>
              </a:extLst>
            </p:cNvPr>
            <p:cNvSpPr/>
            <p:nvPr/>
          </p:nvSpPr>
          <p:spPr>
            <a:xfrm>
              <a:off x="1003628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E4CE69E1-A261-44EC-A99A-6ECA9EBE70EB}"/>
                </a:ext>
              </a:extLst>
            </p:cNvPr>
            <p:cNvSpPr/>
            <p:nvPr/>
          </p:nvSpPr>
          <p:spPr>
            <a:xfrm>
              <a:off x="931628" y="1239073"/>
              <a:ext cx="216001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F1F04ED-14AA-4DEE-86B5-D2EFF28D995E}"/>
                </a:ext>
              </a:extLst>
            </p:cNvPr>
            <p:cNvSpPr/>
            <p:nvPr/>
          </p:nvSpPr>
          <p:spPr>
            <a:xfrm>
              <a:off x="67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B0637AC-BB47-43D0-9924-BAA0FE5227A3}"/>
                </a:ext>
              </a:extLst>
            </p:cNvPr>
            <p:cNvGrpSpPr/>
            <p:nvPr/>
          </p:nvGrpSpPr>
          <p:grpSpPr>
            <a:xfrm>
              <a:off x="1219628" y="1077073"/>
              <a:ext cx="180000" cy="450000"/>
              <a:chOff x="2368978" y="915146"/>
              <a:chExt cx="180000" cy="450000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7DBE5DFD-0E1D-486C-AD08-9101773794AF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150A54E-8FDE-4A49-B5E3-E103A46B7166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C6B12A7-FAE3-4F8F-91AB-47FC9E71EBAF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B6B18C9-D240-4E74-AB1E-ECA8E051A911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06634079-C4F8-479A-A47B-76DB8C9C6DA4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C198002-8EAD-4DE2-BB80-64E36465DB91}"/>
                </a:ext>
              </a:extLst>
            </p:cNvPr>
            <p:cNvGrpSpPr/>
            <p:nvPr/>
          </p:nvGrpSpPr>
          <p:grpSpPr>
            <a:xfrm>
              <a:off x="679628" y="1077073"/>
              <a:ext cx="180000" cy="450000"/>
              <a:chOff x="2368978" y="915146"/>
              <a:chExt cx="180000" cy="450000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69586B5-EFE9-4C15-B382-067289B2B672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FEAD931-68F9-4ECE-B6C9-7126DFB13FD1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BEF9378-2723-4511-9177-3074B76E87D8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80A22CB5-03A0-4715-B7CF-42C0CA818BD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4B3485D4-D8E5-439E-8C0F-BEEFDE450B0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B2AF6B84-FF86-45D6-88E3-F1153AD7DA9D}"/>
              </a:ext>
            </a:extLst>
          </p:cNvPr>
          <p:cNvGrpSpPr/>
          <p:nvPr/>
        </p:nvGrpSpPr>
        <p:grpSpPr>
          <a:xfrm>
            <a:off x="1104808" y="887891"/>
            <a:ext cx="360000" cy="360000"/>
            <a:chOff x="1542372" y="897073"/>
            <a:chExt cx="720000" cy="720000"/>
          </a:xfrm>
        </p:grpSpPr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ACD03583-F123-4236-9B8C-5FA12EC70B0E}"/>
                </a:ext>
              </a:extLst>
            </p:cNvPr>
            <p:cNvSpPr/>
            <p:nvPr/>
          </p:nvSpPr>
          <p:spPr>
            <a:xfrm>
              <a:off x="1722372" y="1167073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4A98F4F-788A-49B4-B6A7-118CF05288D5}"/>
                </a:ext>
              </a:extLst>
            </p:cNvPr>
            <p:cNvSpPr/>
            <p:nvPr/>
          </p:nvSpPr>
          <p:spPr>
            <a:xfrm>
              <a:off x="208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856A03B-F348-48FD-8836-5D63EB7EEDD5}"/>
                </a:ext>
              </a:extLst>
            </p:cNvPr>
            <p:cNvSpPr/>
            <p:nvPr/>
          </p:nvSpPr>
          <p:spPr>
            <a:xfrm>
              <a:off x="1866372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D46FB97-776A-4993-A728-AC6A52D9744C}"/>
                </a:ext>
              </a:extLst>
            </p:cNvPr>
            <p:cNvSpPr/>
            <p:nvPr/>
          </p:nvSpPr>
          <p:spPr>
            <a:xfrm>
              <a:off x="1794372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6D67CFF-7949-4AEE-9CC2-207B61B8F39D}"/>
                </a:ext>
              </a:extLst>
            </p:cNvPr>
            <p:cNvSpPr/>
            <p:nvPr/>
          </p:nvSpPr>
          <p:spPr>
            <a:xfrm>
              <a:off x="154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9B94DE0A-3507-40C7-8A54-0A751C03D688}"/>
                </a:ext>
              </a:extLst>
            </p:cNvPr>
            <p:cNvGrpSpPr/>
            <p:nvPr/>
          </p:nvGrpSpPr>
          <p:grpSpPr>
            <a:xfrm>
              <a:off x="2082372" y="1090946"/>
              <a:ext cx="180000" cy="450000"/>
              <a:chOff x="2368978" y="915146"/>
              <a:chExt cx="180000" cy="450000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B457D6E-7E71-4934-A016-F9A2871F4A89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694CA1FA-4270-4A26-918B-9349F3D18F9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C30B040-26E1-458C-A16A-6487EFC712D1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CB2A564-964D-4CF4-8172-89A6448A1664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01C4D3C-9B3D-4B3A-9B73-4048A4F7BC8B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0CD2D817-2B1A-4CCA-9BC4-0D6FD504112D}"/>
                </a:ext>
              </a:extLst>
            </p:cNvPr>
            <p:cNvGrpSpPr/>
            <p:nvPr/>
          </p:nvGrpSpPr>
          <p:grpSpPr>
            <a:xfrm>
              <a:off x="1542372" y="1090946"/>
              <a:ext cx="180000" cy="450000"/>
              <a:chOff x="2368978" y="915146"/>
              <a:chExt cx="180000" cy="450000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1792740-C8F3-4C60-8949-CBEA73F378F8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A1E1E66E-9DF1-447E-9967-4AC05561D782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6FBFE03C-28B8-4526-AD8B-4022BD25751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95628B1B-326E-4D79-B936-04E29EDC16F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4C80DB14-EF32-4A61-A2AD-2D8B2063310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970D7BE8-7936-4F1E-A7BE-817E5DBFFE1E}"/>
              </a:ext>
            </a:extLst>
          </p:cNvPr>
          <p:cNvGrpSpPr/>
          <p:nvPr/>
        </p:nvGrpSpPr>
        <p:grpSpPr>
          <a:xfrm>
            <a:off x="1594404" y="887891"/>
            <a:ext cx="360000" cy="360000"/>
            <a:chOff x="2442372" y="894169"/>
            <a:chExt cx="720000" cy="720000"/>
          </a:xfrm>
        </p:grpSpPr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544A7E71-C715-4CB1-8C2D-0B1B382A9B77}"/>
                </a:ext>
              </a:extLst>
            </p:cNvPr>
            <p:cNvSpPr/>
            <p:nvPr/>
          </p:nvSpPr>
          <p:spPr>
            <a:xfrm>
              <a:off x="2622372" y="116416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A4279E4-FC37-4333-A284-5B770730038B}"/>
                </a:ext>
              </a:extLst>
            </p:cNvPr>
            <p:cNvSpPr/>
            <p:nvPr/>
          </p:nvSpPr>
          <p:spPr>
            <a:xfrm>
              <a:off x="298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67FB793-1A09-458C-A3ED-7673C4FEE7DD}"/>
                </a:ext>
              </a:extLst>
            </p:cNvPr>
            <p:cNvSpPr/>
            <p:nvPr/>
          </p:nvSpPr>
          <p:spPr>
            <a:xfrm>
              <a:off x="2766372" y="89416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C3C1653-40A0-4A4C-869D-BD3DEA48366D}"/>
                </a:ext>
              </a:extLst>
            </p:cNvPr>
            <p:cNvSpPr/>
            <p:nvPr/>
          </p:nvSpPr>
          <p:spPr>
            <a:xfrm>
              <a:off x="2694372" y="123616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D1159D1-6628-4CCB-8AA4-4144F7CEB484}"/>
                </a:ext>
              </a:extLst>
            </p:cNvPr>
            <p:cNvSpPr/>
            <p:nvPr/>
          </p:nvSpPr>
          <p:spPr>
            <a:xfrm>
              <a:off x="244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CCABBECD-E43E-4D43-9E7D-CA8B1F2CB2FE}"/>
                </a:ext>
              </a:extLst>
            </p:cNvPr>
            <p:cNvGrpSpPr/>
            <p:nvPr/>
          </p:nvGrpSpPr>
          <p:grpSpPr>
            <a:xfrm>
              <a:off x="2982372" y="1110169"/>
              <a:ext cx="180000" cy="450000"/>
              <a:chOff x="2368978" y="915146"/>
              <a:chExt cx="180000" cy="450000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855660AC-D53C-4767-B705-764DC8A8294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17724CA0-59FC-4E0E-852E-23BCD28FA80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993723B9-383C-4FA8-9CE6-768808C815DE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9545E51-D866-46BC-8429-0ADF953BA3A9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73C7F2BC-E89B-443F-9CFB-8436CB61DBB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83ACFCE-4E85-42CA-8E02-B6270F2CA325}"/>
                </a:ext>
              </a:extLst>
            </p:cNvPr>
            <p:cNvGrpSpPr/>
            <p:nvPr/>
          </p:nvGrpSpPr>
          <p:grpSpPr>
            <a:xfrm>
              <a:off x="2442372" y="1110169"/>
              <a:ext cx="180000" cy="450000"/>
              <a:chOff x="2368978" y="915146"/>
              <a:chExt cx="180000" cy="450000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DBC26B94-3D04-45EC-93C7-14303C8EE53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35F73505-2F25-46C1-9F78-7545C264C795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0BECB317-B519-40E3-B8E6-EE3C0FCADD7D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5D882209-BBDB-4236-B174-E8321A603BE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307F849-0A66-4DE4-AF7B-FD315CA806C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FE86AC6-B0CD-4832-A052-45EC8545C78D}"/>
              </a:ext>
            </a:extLst>
          </p:cNvPr>
          <p:cNvGrpSpPr/>
          <p:nvPr/>
        </p:nvGrpSpPr>
        <p:grpSpPr>
          <a:xfrm>
            <a:off x="2084000" y="887891"/>
            <a:ext cx="360000" cy="360000"/>
            <a:chOff x="715628" y="1660996"/>
            <a:chExt cx="720000" cy="720000"/>
          </a:xfrm>
        </p:grpSpPr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8A9A4584-769A-4C1E-A2C2-5A9BF25790C4}"/>
                </a:ext>
              </a:extLst>
            </p:cNvPr>
            <p:cNvSpPr/>
            <p:nvPr/>
          </p:nvSpPr>
          <p:spPr>
            <a:xfrm>
              <a:off x="895628" y="1930996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327BBE6-D0D3-4D3B-B691-39DF680D8969}"/>
                </a:ext>
              </a:extLst>
            </p:cNvPr>
            <p:cNvSpPr/>
            <p:nvPr/>
          </p:nvSpPr>
          <p:spPr>
            <a:xfrm>
              <a:off x="125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162CFCC0-EE2C-41AF-A520-2BD2963F223D}"/>
                </a:ext>
              </a:extLst>
            </p:cNvPr>
            <p:cNvSpPr/>
            <p:nvPr/>
          </p:nvSpPr>
          <p:spPr>
            <a:xfrm>
              <a:off x="1039628" y="1660996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D22574D-F2A0-4CAB-804A-9297DE73731B}"/>
                </a:ext>
              </a:extLst>
            </p:cNvPr>
            <p:cNvSpPr/>
            <p:nvPr/>
          </p:nvSpPr>
          <p:spPr>
            <a:xfrm>
              <a:off x="967628" y="2002996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A73AF78-7B95-463C-AF94-DD498D14E809}"/>
                </a:ext>
              </a:extLst>
            </p:cNvPr>
            <p:cNvSpPr/>
            <p:nvPr/>
          </p:nvSpPr>
          <p:spPr>
            <a:xfrm>
              <a:off x="71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153BB265-D739-48CF-B395-6D280317244D}"/>
                </a:ext>
              </a:extLst>
            </p:cNvPr>
            <p:cNvGrpSpPr/>
            <p:nvPr/>
          </p:nvGrpSpPr>
          <p:grpSpPr>
            <a:xfrm>
              <a:off x="1255628" y="1894719"/>
              <a:ext cx="180000" cy="450000"/>
              <a:chOff x="2368978" y="915146"/>
              <a:chExt cx="180000" cy="450000"/>
            </a:xfrm>
          </p:grpSpPr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CB557343-85D6-47C0-A6C0-12B267B94CDA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FAC5A120-2F21-42D9-907E-D7470E5EF0C5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211D6056-695F-4F19-86BB-D504731E261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52B544CD-FC18-40BD-8B8F-A40E4D77645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6D6B5EB-EE27-44A6-B247-7EDDA4ADF189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FEE2A526-F908-4ACA-A941-178B97DACD57}"/>
                </a:ext>
              </a:extLst>
            </p:cNvPr>
            <p:cNvGrpSpPr/>
            <p:nvPr/>
          </p:nvGrpSpPr>
          <p:grpSpPr>
            <a:xfrm>
              <a:off x="715628" y="1894719"/>
              <a:ext cx="180000" cy="450000"/>
              <a:chOff x="2368978" y="915146"/>
              <a:chExt cx="180000" cy="450000"/>
            </a:xfrm>
          </p:grpSpPr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EF091230-9B1C-4796-BA6B-7F79975A6CFD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8BF20337-003E-46EB-9278-A0B83E101DB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B70121F6-93BF-44F8-BF70-33A0EE89347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8EFDB9E2-CEFE-46B0-BA87-5FB53DA75DD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C1A7128D-B459-4655-BB8B-99D42178816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81506F10-7BD4-4C44-83B0-EBD93F5C1216}"/>
              </a:ext>
            </a:extLst>
          </p:cNvPr>
          <p:cNvGrpSpPr/>
          <p:nvPr/>
        </p:nvGrpSpPr>
        <p:grpSpPr>
          <a:xfrm>
            <a:off x="2573596" y="887891"/>
            <a:ext cx="360000" cy="360000"/>
            <a:chOff x="1969428" y="44279"/>
            <a:chExt cx="720000" cy="720000"/>
          </a:xfrm>
        </p:grpSpPr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39C7096E-5504-42AB-B33C-CB631DE83AB4}"/>
                </a:ext>
              </a:extLst>
            </p:cNvPr>
            <p:cNvSpPr/>
            <p:nvPr/>
          </p:nvSpPr>
          <p:spPr>
            <a:xfrm>
              <a:off x="2149428" y="31427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BA427ED5-F13A-4AC4-B4F4-690D9D06D976}"/>
                </a:ext>
              </a:extLst>
            </p:cNvPr>
            <p:cNvSpPr/>
            <p:nvPr/>
          </p:nvSpPr>
          <p:spPr>
            <a:xfrm>
              <a:off x="250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AACDD4C7-12B2-4B94-AB3E-102F4743319D}"/>
                </a:ext>
              </a:extLst>
            </p:cNvPr>
            <p:cNvSpPr/>
            <p:nvPr/>
          </p:nvSpPr>
          <p:spPr>
            <a:xfrm>
              <a:off x="2293428" y="4427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00A18BE4-F23E-4760-8174-352663DD9997}"/>
                </a:ext>
              </a:extLst>
            </p:cNvPr>
            <p:cNvSpPr/>
            <p:nvPr/>
          </p:nvSpPr>
          <p:spPr>
            <a:xfrm>
              <a:off x="2221428" y="38627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97839CE4-FB3E-4CB9-8F0B-BE75D9052D45}"/>
                </a:ext>
              </a:extLst>
            </p:cNvPr>
            <p:cNvSpPr/>
            <p:nvPr/>
          </p:nvSpPr>
          <p:spPr>
            <a:xfrm>
              <a:off x="196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C24ADEAD-5A68-4F65-AF1B-A58B80D49C59}"/>
                </a:ext>
              </a:extLst>
            </p:cNvPr>
            <p:cNvGrpSpPr/>
            <p:nvPr/>
          </p:nvGrpSpPr>
          <p:grpSpPr>
            <a:xfrm>
              <a:off x="2509428" y="296002"/>
              <a:ext cx="180000" cy="450000"/>
              <a:chOff x="2368978" y="915146"/>
              <a:chExt cx="180000" cy="450000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2C2C8763-273D-41AC-858A-6FC8A5D612B1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ED38B073-4EE1-4049-9863-241AFF3BA58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A3378795-68CF-43EA-B9B0-AFAD716248F4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9127BDDF-8D4C-481E-9AF2-331423BF46DE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622BB17D-20BD-41CF-8BD3-B12BF98A3F63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333A45B3-DD8B-438D-8F94-5BE96074648B}"/>
                </a:ext>
              </a:extLst>
            </p:cNvPr>
            <p:cNvGrpSpPr/>
            <p:nvPr/>
          </p:nvGrpSpPr>
          <p:grpSpPr>
            <a:xfrm>
              <a:off x="1969428" y="296002"/>
              <a:ext cx="180000" cy="450000"/>
              <a:chOff x="2368978" y="915146"/>
              <a:chExt cx="180000" cy="450000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2E3ADB96-EB74-4674-A016-E32AFAF75F9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34602943-0B62-4650-AA3C-16F969A8F09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4DDF7D79-213B-446F-8EEB-FFC07808D7E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1DDE442-CBA5-48A6-949E-FA1144FDC767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FDA772CC-9625-4055-A6A3-895A1A9D614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04FE550-6189-46AC-8305-C104C68FB907}"/>
              </a:ext>
            </a:extLst>
          </p:cNvPr>
          <p:cNvGrpSpPr/>
          <p:nvPr/>
        </p:nvGrpSpPr>
        <p:grpSpPr>
          <a:xfrm>
            <a:off x="1958385" y="95947"/>
            <a:ext cx="382189" cy="367895"/>
            <a:chOff x="2863228" y="48809"/>
            <a:chExt cx="720000" cy="721160"/>
          </a:xfrm>
        </p:grpSpPr>
        <p:sp>
          <p:nvSpPr>
            <p:cNvPr id="155" name="矩形: 圆角 154">
              <a:extLst>
                <a:ext uri="{FF2B5EF4-FFF2-40B4-BE49-F238E27FC236}">
                  <a16:creationId xmlns:a16="http://schemas.microsoft.com/office/drawing/2014/main" id="{E3A4F27C-E739-4D93-9EED-7833D51C3E11}"/>
                </a:ext>
              </a:extLst>
            </p:cNvPr>
            <p:cNvSpPr/>
            <p:nvPr/>
          </p:nvSpPr>
          <p:spPr>
            <a:xfrm>
              <a:off x="3043228" y="31880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842772B0-D99B-4DEC-AE53-1CEF9BD1F5F1}"/>
                </a:ext>
              </a:extLst>
            </p:cNvPr>
            <p:cNvSpPr/>
            <p:nvPr/>
          </p:nvSpPr>
          <p:spPr>
            <a:xfrm>
              <a:off x="3403228" y="22880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360A52F7-8FCB-402A-8814-6F60F4185937}"/>
                </a:ext>
              </a:extLst>
            </p:cNvPr>
            <p:cNvSpPr/>
            <p:nvPr/>
          </p:nvSpPr>
          <p:spPr>
            <a:xfrm>
              <a:off x="3187228" y="4880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E673F166-2CA1-4AEF-A2D1-39F126717646}"/>
                </a:ext>
              </a:extLst>
            </p:cNvPr>
            <p:cNvSpPr/>
            <p:nvPr/>
          </p:nvSpPr>
          <p:spPr>
            <a:xfrm>
              <a:off x="3115228" y="39080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974EB2E0-CA22-4F44-9272-F146632E312E}"/>
                </a:ext>
              </a:extLst>
            </p:cNvPr>
            <p:cNvSpPr/>
            <p:nvPr/>
          </p:nvSpPr>
          <p:spPr>
            <a:xfrm>
              <a:off x="2863228" y="22880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85E16177-8A44-4992-BAC5-32239943F063}"/>
                </a:ext>
              </a:extLst>
            </p:cNvPr>
            <p:cNvGrpSpPr/>
            <p:nvPr/>
          </p:nvGrpSpPr>
          <p:grpSpPr>
            <a:xfrm>
              <a:off x="3403228" y="319969"/>
              <a:ext cx="180000" cy="450000"/>
              <a:chOff x="2368978" y="915146"/>
              <a:chExt cx="180000" cy="450000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492B2BB0-01BB-49F1-AC00-6EB2AD85674D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7C308019-E483-45E6-AC1E-8D9595F60DE3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20826B30-80A9-456D-9357-7AB6C21BA505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9F59F31E-D0B4-4A3C-BA32-8633AAB967A7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CF556384-0B5D-4A30-A1C1-9FD323A7D68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94F7BAC0-3805-4B3C-A435-E0F21C1217C3}"/>
                </a:ext>
              </a:extLst>
            </p:cNvPr>
            <p:cNvGrpSpPr/>
            <p:nvPr/>
          </p:nvGrpSpPr>
          <p:grpSpPr>
            <a:xfrm>
              <a:off x="2863228" y="319969"/>
              <a:ext cx="180000" cy="450000"/>
              <a:chOff x="2368978" y="915146"/>
              <a:chExt cx="180000" cy="450000"/>
            </a:xfrm>
          </p:grpSpPr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52B77077-6AEB-4556-8F66-093FDFF4B8A5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CEB07AA4-17EB-4901-8D25-F9CE367AB337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3B647EB9-F430-4BB5-8EBB-E51D7028952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2A4F4A14-C38A-4E92-8651-9C455E3C8692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82D19783-3566-4B6B-B1CF-C6AA41ABF701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5385C091-DAC2-4033-A62A-ED7E9BEE517F}"/>
              </a:ext>
            </a:extLst>
          </p:cNvPr>
          <p:cNvGrpSpPr/>
          <p:nvPr/>
        </p:nvGrpSpPr>
        <p:grpSpPr>
          <a:xfrm>
            <a:off x="614532" y="1376841"/>
            <a:ext cx="360000" cy="360000"/>
            <a:chOff x="679628" y="897073"/>
            <a:chExt cx="720000" cy="720000"/>
          </a:xfrm>
        </p:grpSpPr>
        <p:sp>
          <p:nvSpPr>
            <p:cNvPr id="174" name="矩形: 圆角 173">
              <a:extLst>
                <a:ext uri="{FF2B5EF4-FFF2-40B4-BE49-F238E27FC236}">
                  <a16:creationId xmlns:a16="http://schemas.microsoft.com/office/drawing/2014/main" id="{87690272-5F69-452B-B8EA-629996379883}"/>
                </a:ext>
              </a:extLst>
            </p:cNvPr>
            <p:cNvSpPr/>
            <p:nvPr/>
          </p:nvSpPr>
          <p:spPr>
            <a:xfrm>
              <a:off x="859628" y="1167073"/>
              <a:ext cx="360000" cy="360000"/>
            </a:xfrm>
            <a:prstGeom prst="round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078DD564-018A-48A2-8DC7-9CA57EF4AEFB}"/>
                </a:ext>
              </a:extLst>
            </p:cNvPr>
            <p:cNvSpPr/>
            <p:nvPr/>
          </p:nvSpPr>
          <p:spPr>
            <a:xfrm>
              <a:off x="121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83C7CF5F-0DA2-4B8E-9691-B3E17BFAA48B}"/>
                </a:ext>
              </a:extLst>
            </p:cNvPr>
            <p:cNvSpPr/>
            <p:nvPr/>
          </p:nvSpPr>
          <p:spPr>
            <a:xfrm>
              <a:off x="1003628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E661F1F4-9A12-48D8-92E7-1158CFF2520C}"/>
                </a:ext>
              </a:extLst>
            </p:cNvPr>
            <p:cNvSpPr/>
            <p:nvPr/>
          </p:nvSpPr>
          <p:spPr>
            <a:xfrm>
              <a:off x="931628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43C27780-00B5-4E43-8DD1-229DEDB8E15D}"/>
                </a:ext>
              </a:extLst>
            </p:cNvPr>
            <p:cNvSpPr/>
            <p:nvPr/>
          </p:nvSpPr>
          <p:spPr>
            <a:xfrm>
              <a:off x="67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650ED9F9-BF91-46F1-AF39-A5081FB6505F}"/>
                </a:ext>
              </a:extLst>
            </p:cNvPr>
            <p:cNvGrpSpPr/>
            <p:nvPr/>
          </p:nvGrpSpPr>
          <p:grpSpPr>
            <a:xfrm>
              <a:off x="1219628" y="1077073"/>
              <a:ext cx="180000" cy="450000"/>
              <a:chOff x="2368978" y="915146"/>
              <a:chExt cx="180000" cy="450000"/>
            </a:xfrm>
          </p:grpSpPr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233E26AC-204D-4233-B810-6888CC224BC1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0049D859-319F-4E4F-AA9C-5C516B2DBFAB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F82477FE-9626-4D3E-BC04-2F815BF9C89E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0FC25982-ABA7-49C8-B263-80A32A28650A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D74CFFC3-C7E2-4717-9662-6D584D66BBF6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D568C738-EAE3-4E5B-AEA2-4326C3E50FC1}"/>
                </a:ext>
              </a:extLst>
            </p:cNvPr>
            <p:cNvGrpSpPr/>
            <p:nvPr/>
          </p:nvGrpSpPr>
          <p:grpSpPr>
            <a:xfrm>
              <a:off x="679628" y="1077073"/>
              <a:ext cx="180000" cy="450000"/>
              <a:chOff x="2368978" y="915146"/>
              <a:chExt cx="180000" cy="450000"/>
            </a:xfrm>
          </p:grpSpPr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0D451DFB-454E-4D79-99F6-B776C2AE20B6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5AC950AE-0C3B-44F3-9079-C2CACFEFA127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62632379-4AC4-440C-9A9F-F16BB269722C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2D73FAB2-7E5C-4AD9-AA14-523CAEB4B8B2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037C67F2-71E2-41C9-8467-E8AF8D31DA53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BBF6A75C-985C-4F6A-AEC4-A38CD7BFBBA8}"/>
              </a:ext>
            </a:extLst>
          </p:cNvPr>
          <p:cNvGrpSpPr/>
          <p:nvPr/>
        </p:nvGrpSpPr>
        <p:grpSpPr>
          <a:xfrm>
            <a:off x="1104128" y="1376841"/>
            <a:ext cx="360000" cy="360000"/>
            <a:chOff x="1542372" y="897073"/>
            <a:chExt cx="720000" cy="720000"/>
          </a:xfrm>
        </p:grpSpPr>
        <p:sp>
          <p:nvSpPr>
            <p:cNvPr id="192" name="矩形: 圆角 191">
              <a:extLst>
                <a:ext uri="{FF2B5EF4-FFF2-40B4-BE49-F238E27FC236}">
                  <a16:creationId xmlns:a16="http://schemas.microsoft.com/office/drawing/2014/main" id="{52722B67-BAAE-4FD4-B317-4D118A94936B}"/>
                </a:ext>
              </a:extLst>
            </p:cNvPr>
            <p:cNvSpPr/>
            <p:nvPr/>
          </p:nvSpPr>
          <p:spPr>
            <a:xfrm>
              <a:off x="1722372" y="1167073"/>
              <a:ext cx="360000" cy="360000"/>
            </a:xfrm>
            <a:prstGeom prst="round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0612EC16-B54A-4CE0-96FA-A275EC7A2D42}"/>
                </a:ext>
              </a:extLst>
            </p:cNvPr>
            <p:cNvSpPr/>
            <p:nvPr/>
          </p:nvSpPr>
          <p:spPr>
            <a:xfrm>
              <a:off x="208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FDB096C7-4A3B-48A4-BE35-E793F4806D82}"/>
                </a:ext>
              </a:extLst>
            </p:cNvPr>
            <p:cNvSpPr/>
            <p:nvPr/>
          </p:nvSpPr>
          <p:spPr>
            <a:xfrm>
              <a:off x="1866372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8AB8C9F5-CAE2-4B7C-AD59-590632EDD8B7}"/>
                </a:ext>
              </a:extLst>
            </p:cNvPr>
            <p:cNvSpPr/>
            <p:nvPr/>
          </p:nvSpPr>
          <p:spPr>
            <a:xfrm>
              <a:off x="1794372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4A571820-B8B0-49BB-9B34-4782B54FA5E4}"/>
                </a:ext>
              </a:extLst>
            </p:cNvPr>
            <p:cNvSpPr/>
            <p:nvPr/>
          </p:nvSpPr>
          <p:spPr>
            <a:xfrm>
              <a:off x="154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F40A3263-4C16-4107-8A63-BE5862602347}"/>
                </a:ext>
              </a:extLst>
            </p:cNvPr>
            <p:cNvGrpSpPr/>
            <p:nvPr/>
          </p:nvGrpSpPr>
          <p:grpSpPr>
            <a:xfrm>
              <a:off x="2082372" y="1090946"/>
              <a:ext cx="180000" cy="450000"/>
              <a:chOff x="2368978" y="915146"/>
              <a:chExt cx="180000" cy="450000"/>
            </a:xfrm>
          </p:grpSpPr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D7C24A94-0542-4E18-A24C-3B8455950F0C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560FB1D4-CF46-41B0-BC17-4FF11DB98C3B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72E7EC3D-F03A-47C5-B24D-439FC738C245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B4098D78-9186-416C-8CCB-048289890854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5BC5ACEA-2640-4864-AFF8-1EA777D16FB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C6D856B2-0B14-4592-BEF6-CD6346C91ED0}"/>
                </a:ext>
              </a:extLst>
            </p:cNvPr>
            <p:cNvGrpSpPr/>
            <p:nvPr/>
          </p:nvGrpSpPr>
          <p:grpSpPr>
            <a:xfrm>
              <a:off x="1542372" y="1090946"/>
              <a:ext cx="180000" cy="450000"/>
              <a:chOff x="2368978" y="915146"/>
              <a:chExt cx="180000" cy="450000"/>
            </a:xfrm>
          </p:grpSpPr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1771CB79-18BA-4381-8FDB-B205F73AE328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B5112133-A13B-48CB-B12F-37F1198BCCB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054A135B-91FB-49F4-BDC4-E7CCB311537F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F04271A1-FC03-4340-9007-848FD0BC3658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95213226-4BF7-4DCC-9B35-65339E1709D7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85E12104-2C90-4ACA-A26F-A8FF0631C9C9}"/>
              </a:ext>
            </a:extLst>
          </p:cNvPr>
          <p:cNvGrpSpPr/>
          <p:nvPr/>
        </p:nvGrpSpPr>
        <p:grpSpPr>
          <a:xfrm>
            <a:off x="1593724" y="1376841"/>
            <a:ext cx="360000" cy="360000"/>
            <a:chOff x="2442372" y="894169"/>
            <a:chExt cx="720000" cy="720000"/>
          </a:xfrm>
        </p:grpSpPr>
        <p:sp>
          <p:nvSpPr>
            <p:cNvPr id="210" name="矩形: 圆角 209">
              <a:extLst>
                <a:ext uri="{FF2B5EF4-FFF2-40B4-BE49-F238E27FC236}">
                  <a16:creationId xmlns:a16="http://schemas.microsoft.com/office/drawing/2014/main" id="{8AE07DF5-F3F7-4EB8-BBB2-CED03DA09016}"/>
                </a:ext>
              </a:extLst>
            </p:cNvPr>
            <p:cNvSpPr/>
            <p:nvPr/>
          </p:nvSpPr>
          <p:spPr>
            <a:xfrm>
              <a:off x="2622372" y="1164169"/>
              <a:ext cx="360000" cy="360000"/>
            </a:xfrm>
            <a:prstGeom prst="round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1D5D8109-DDC0-4D92-A67C-B95EA600E3EC}"/>
                </a:ext>
              </a:extLst>
            </p:cNvPr>
            <p:cNvSpPr/>
            <p:nvPr/>
          </p:nvSpPr>
          <p:spPr>
            <a:xfrm>
              <a:off x="298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DE8D8876-3E92-4E0F-A250-B4E25866296F}"/>
                </a:ext>
              </a:extLst>
            </p:cNvPr>
            <p:cNvSpPr/>
            <p:nvPr/>
          </p:nvSpPr>
          <p:spPr>
            <a:xfrm>
              <a:off x="2766372" y="89416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9A8C21C6-8A0E-4DE1-93E6-0B0485F144E9}"/>
                </a:ext>
              </a:extLst>
            </p:cNvPr>
            <p:cNvSpPr/>
            <p:nvPr/>
          </p:nvSpPr>
          <p:spPr>
            <a:xfrm>
              <a:off x="2694372" y="123616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4E6C5E23-CF2F-4E4B-883A-753AA5AF77D2}"/>
                </a:ext>
              </a:extLst>
            </p:cNvPr>
            <p:cNvSpPr/>
            <p:nvPr/>
          </p:nvSpPr>
          <p:spPr>
            <a:xfrm>
              <a:off x="244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15" name="组合 214">
              <a:extLst>
                <a:ext uri="{FF2B5EF4-FFF2-40B4-BE49-F238E27FC236}">
                  <a16:creationId xmlns:a16="http://schemas.microsoft.com/office/drawing/2014/main" id="{5D821B04-DCC1-4724-BA93-2D489332BA28}"/>
                </a:ext>
              </a:extLst>
            </p:cNvPr>
            <p:cNvGrpSpPr/>
            <p:nvPr/>
          </p:nvGrpSpPr>
          <p:grpSpPr>
            <a:xfrm>
              <a:off x="2982372" y="1110169"/>
              <a:ext cx="180000" cy="450000"/>
              <a:chOff x="2368978" y="915146"/>
              <a:chExt cx="180000" cy="450000"/>
            </a:xfrm>
          </p:grpSpPr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89F67B32-62A2-4A41-B937-F57798CA4B09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2E11B22B-5E2F-4A79-8327-B765B0AA2CC4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3BD4F163-F4F0-432A-AB47-72E60F8385A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68CBD542-036E-4A3A-8A53-4CDADD7CD7AE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F34F4BCC-614E-407B-A9C6-438CDD5F0FEF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095D2052-4FCE-4923-8379-C48B4A931ADC}"/>
                </a:ext>
              </a:extLst>
            </p:cNvPr>
            <p:cNvGrpSpPr/>
            <p:nvPr/>
          </p:nvGrpSpPr>
          <p:grpSpPr>
            <a:xfrm>
              <a:off x="2442372" y="1110169"/>
              <a:ext cx="180000" cy="450000"/>
              <a:chOff x="2368978" y="915146"/>
              <a:chExt cx="180000" cy="450000"/>
            </a:xfrm>
          </p:grpSpPr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3409EE0D-0A98-428D-93C7-150007B89CE5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23B02F52-FD2B-4435-90FF-D5F4223C7CB6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0BD8F2A9-9333-4521-AB27-B3BB7D910CB0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E9D17330-3FF1-4A63-830E-9BC58926B89A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77718D50-3B86-46AB-8EAB-B8310334F669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E77883FE-4C1D-481D-B122-62560DAFD00B}"/>
              </a:ext>
            </a:extLst>
          </p:cNvPr>
          <p:cNvGrpSpPr/>
          <p:nvPr/>
        </p:nvGrpSpPr>
        <p:grpSpPr>
          <a:xfrm>
            <a:off x="2083319" y="1376388"/>
            <a:ext cx="360000" cy="360453"/>
            <a:chOff x="715628" y="1660090"/>
            <a:chExt cx="720000" cy="720906"/>
          </a:xfrm>
        </p:grpSpPr>
        <p:sp>
          <p:nvSpPr>
            <p:cNvPr id="228" name="矩形: 圆角 227">
              <a:extLst>
                <a:ext uri="{FF2B5EF4-FFF2-40B4-BE49-F238E27FC236}">
                  <a16:creationId xmlns:a16="http://schemas.microsoft.com/office/drawing/2014/main" id="{9BD51EAE-CAF0-4A59-90EF-8BA04C423D90}"/>
                </a:ext>
              </a:extLst>
            </p:cNvPr>
            <p:cNvSpPr/>
            <p:nvPr/>
          </p:nvSpPr>
          <p:spPr>
            <a:xfrm>
              <a:off x="895628" y="1930996"/>
              <a:ext cx="360000" cy="360000"/>
            </a:xfrm>
            <a:prstGeom prst="round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9DB55C7B-A9F6-4B0D-8D62-A344735C6351}"/>
                </a:ext>
              </a:extLst>
            </p:cNvPr>
            <p:cNvSpPr/>
            <p:nvPr/>
          </p:nvSpPr>
          <p:spPr>
            <a:xfrm>
              <a:off x="125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BFF38D37-9B79-4CDE-8289-22512A091411}"/>
                </a:ext>
              </a:extLst>
            </p:cNvPr>
            <p:cNvSpPr/>
            <p:nvPr/>
          </p:nvSpPr>
          <p:spPr>
            <a:xfrm>
              <a:off x="1039628" y="1660090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D9D83040-398C-446E-B56B-170DBC1B08D9}"/>
                </a:ext>
              </a:extLst>
            </p:cNvPr>
            <p:cNvSpPr/>
            <p:nvPr/>
          </p:nvSpPr>
          <p:spPr>
            <a:xfrm>
              <a:off x="967628" y="2002996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DE4B620D-46BE-4D4F-A8EE-AE9BBBA1C0A5}"/>
                </a:ext>
              </a:extLst>
            </p:cNvPr>
            <p:cNvSpPr/>
            <p:nvPr/>
          </p:nvSpPr>
          <p:spPr>
            <a:xfrm>
              <a:off x="71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2958E172-09BB-4880-8D8B-ED6BDD4C65A9}"/>
                </a:ext>
              </a:extLst>
            </p:cNvPr>
            <p:cNvGrpSpPr/>
            <p:nvPr/>
          </p:nvGrpSpPr>
          <p:grpSpPr>
            <a:xfrm>
              <a:off x="1255628" y="1894719"/>
              <a:ext cx="180000" cy="450000"/>
              <a:chOff x="2368978" y="915146"/>
              <a:chExt cx="180000" cy="450000"/>
            </a:xfrm>
          </p:grpSpPr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8345F4A6-B261-429D-ADA6-2706D956CEC6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E2A1195C-41C8-400C-BC0A-0D2209B7FD7D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2E1CFA01-37C6-4879-8895-0335298D1074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F847EE5E-C5FA-4BE7-A1DC-EACEEFAB10B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8BC6E885-DBFE-45C6-A557-D933EDD1AA05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C11C79B8-6A59-409B-B9AD-30133A4959F5}"/>
                </a:ext>
              </a:extLst>
            </p:cNvPr>
            <p:cNvGrpSpPr/>
            <p:nvPr/>
          </p:nvGrpSpPr>
          <p:grpSpPr>
            <a:xfrm>
              <a:off x="715628" y="1894719"/>
              <a:ext cx="180000" cy="450000"/>
              <a:chOff x="2368978" y="915146"/>
              <a:chExt cx="180000" cy="450000"/>
            </a:xfrm>
          </p:grpSpPr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76AC3EDD-6401-4A10-9422-50DECF49480A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A6ADF753-CB24-47D4-A74B-CFEF3B197971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939F1961-F492-4CCB-B9B4-16F46967DDFC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D6B8385D-C014-4C7C-BF61-EB0586B3D868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D968B232-D70B-48CB-8F82-18307FCE9094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F9841AC2-62D0-433E-8FFF-4C896ABE7C62}"/>
              </a:ext>
            </a:extLst>
          </p:cNvPr>
          <p:cNvGrpSpPr/>
          <p:nvPr/>
        </p:nvGrpSpPr>
        <p:grpSpPr>
          <a:xfrm>
            <a:off x="2572916" y="1376841"/>
            <a:ext cx="360000" cy="360000"/>
            <a:chOff x="1969428" y="44279"/>
            <a:chExt cx="720000" cy="720000"/>
          </a:xfrm>
        </p:grpSpPr>
        <p:sp>
          <p:nvSpPr>
            <p:cNvPr id="246" name="矩形: 圆角 245">
              <a:extLst>
                <a:ext uri="{FF2B5EF4-FFF2-40B4-BE49-F238E27FC236}">
                  <a16:creationId xmlns:a16="http://schemas.microsoft.com/office/drawing/2014/main" id="{D913191A-130D-4076-8B7C-49621B9F8D3A}"/>
                </a:ext>
              </a:extLst>
            </p:cNvPr>
            <p:cNvSpPr/>
            <p:nvPr/>
          </p:nvSpPr>
          <p:spPr>
            <a:xfrm>
              <a:off x="2149428" y="314280"/>
              <a:ext cx="359999" cy="359999"/>
            </a:xfrm>
            <a:prstGeom prst="round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0EF08132-C70A-41A7-9F00-480BC9912278}"/>
                </a:ext>
              </a:extLst>
            </p:cNvPr>
            <p:cNvSpPr/>
            <p:nvPr/>
          </p:nvSpPr>
          <p:spPr>
            <a:xfrm>
              <a:off x="250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620F02EA-AE70-400C-AFB5-C0FE19F96F61}"/>
                </a:ext>
              </a:extLst>
            </p:cNvPr>
            <p:cNvSpPr/>
            <p:nvPr/>
          </p:nvSpPr>
          <p:spPr>
            <a:xfrm>
              <a:off x="2293428" y="4427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05E9CCB4-EECE-486D-9DDF-B6F31C0040E7}"/>
                </a:ext>
              </a:extLst>
            </p:cNvPr>
            <p:cNvSpPr/>
            <p:nvPr/>
          </p:nvSpPr>
          <p:spPr>
            <a:xfrm>
              <a:off x="2221428" y="38627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81C46C92-1424-4039-B58B-06B2C12907E1}"/>
                </a:ext>
              </a:extLst>
            </p:cNvPr>
            <p:cNvSpPr/>
            <p:nvPr/>
          </p:nvSpPr>
          <p:spPr>
            <a:xfrm>
              <a:off x="196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490A3461-F2E0-4B6C-9D20-439C3F644288}"/>
                </a:ext>
              </a:extLst>
            </p:cNvPr>
            <p:cNvGrpSpPr/>
            <p:nvPr/>
          </p:nvGrpSpPr>
          <p:grpSpPr>
            <a:xfrm>
              <a:off x="2509428" y="296002"/>
              <a:ext cx="180000" cy="450000"/>
              <a:chOff x="2368978" y="915146"/>
              <a:chExt cx="180000" cy="450000"/>
            </a:xfrm>
          </p:grpSpPr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397E1D09-8F90-4EF2-A3A7-8E7F30E8C8DA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6B94495-7320-44A8-AAEA-9245EC3F4D2C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84840C3E-4481-4D4A-B398-FBC4A2FF663B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8ED8E64A-5400-431A-8885-3C38957D2274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55F2F093-F1A6-4687-B56F-506BF7BA1D8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id="{DBFF1521-DBB4-4F92-9503-5C9A78660A04}"/>
                </a:ext>
              </a:extLst>
            </p:cNvPr>
            <p:cNvGrpSpPr/>
            <p:nvPr/>
          </p:nvGrpSpPr>
          <p:grpSpPr>
            <a:xfrm>
              <a:off x="1969428" y="296002"/>
              <a:ext cx="180000" cy="450000"/>
              <a:chOff x="2368978" y="915146"/>
              <a:chExt cx="180000" cy="450000"/>
            </a:xfrm>
          </p:grpSpPr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56348FDB-0E53-4499-B527-7F55F3CCD720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3F9207CD-6F27-49E4-93CE-5E6A4DA11BF1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A1F89A5A-C14D-49E9-87E4-C60A02E45A7E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202BA14D-8F9B-4820-8DDD-C0233D2C6A7E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2779B6E-85BD-4F65-B285-D92A71881B1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2EE190A-B78D-4E52-9BE1-ACC545DC8C00}"/>
              </a:ext>
            </a:extLst>
          </p:cNvPr>
          <p:cNvGrpSpPr/>
          <p:nvPr/>
        </p:nvGrpSpPr>
        <p:grpSpPr>
          <a:xfrm>
            <a:off x="3465847" y="1390203"/>
            <a:ext cx="360000" cy="360000"/>
            <a:chOff x="3465847" y="1390203"/>
            <a:chExt cx="360000" cy="360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FBE1DFC-4426-402A-9D02-C86E8D832ED9}"/>
                </a:ext>
              </a:extLst>
            </p:cNvPr>
            <p:cNvSpPr/>
            <p:nvPr/>
          </p:nvSpPr>
          <p:spPr>
            <a:xfrm>
              <a:off x="3465847" y="1390203"/>
              <a:ext cx="36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: 剪去左右顶角 6">
              <a:extLst>
                <a:ext uri="{FF2B5EF4-FFF2-40B4-BE49-F238E27FC236}">
                  <a16:creationId xmlns:a16="http://schemas.microsoft.com/office/drawing/2014/main" id="{317737F6-8A66-4334-86ED-51905AE5ABF3}"/>
                </a:ext>
              </a:extLst>
            </p:cNvPr>
            <p:cNvSpPr/>
            <p:nvPr/>
          </p:nvSpPr>
          <p:spPr>
            <a:xfrm>
              <a:off x="3622988" y="1534203"/>
              <a:ext cx="45719" cy="72000"/>
            </a:xfrm>
            <a:prstGeom prst="snip2SameRect">
              <a:avLst>
                <a:gd name="adj1" fmla="val 4206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64" name="矩形 263">
            <a:extLst>
              <a:ext uri="{FF2B5EF4-FFF2-40B4-BE49-F238E27FC236}">
                <a16:creationId xmlns:a16="http://schemas.microsoft.com/office/drawing/2014/main" id="{3EC2B536-CDCB-4B92-AFA5-A521C786DE28}"/>
              </a:ext>
            </a:extLst>
          </p:cNvPr>
          <p:cNvSpPr/>
          <p:nvPr/>
        </p:nvSpPr>
        <p:spPr>
          <a:xfrm>
            <a:off x="3995038" y="1376841"/>
            <a:ext cx="36741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5" name="矩形: 剪去左右顶角 264">
            <a:extLst>
              <a:ext uri="{FF2B5EF4-FFF2-40B4-BE49-F238E27FC236}">
                <a16:creationId xmlns:a16="http://schemas.microsoft.com/office/drawing/2014/main" id="{30243363-BB8D-4925-8340-85C089322C00}"/>
              </a:ext>
            </a:extLst>
          </p:cNvPr>
          <p:cNvSpPr/>
          <p:nvPr/>
        </p:nvSpPr>
        <p:spPr>
          <a:xfrm>
            <a:off x="4152179" y="1498410"/>
            <a:ext cx="46660" cy="116862"/>
          </a:xfrm>
          <a:prstGeom prst="snip2SameRect">
            <a:avLst>
              <a:gd name="adj1" fmla="val 42064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7" name="爆炸形: 8 pt  286">
            <a:extLst>
              <a:ext uri="{FF2B5EF4-FFF2-40B4-BE49-F238E27FC236}">
                <a16:creationId xmlns:a16="http://schemas.microsoft.com/office/drawing/2014/main" id="{0582734F-C59A-4028-A013-FF67F19AB3EA}"/>
              </a:ext>
            </a:extLst>
          </p:cNvPr>
          <p:cNvSpPr/>
          <p:nvPr/>
        </p:nvSpPr>
        <p:spPr>
          <a:xfrm>
            <a:off x="816104" y="1940382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爆炸形: 8 pt  289">
            <a:extLst>
              <a:ext uri="{FF2B5EF4-FFF2-40B4-BE49-F238E27FC236}">
                <a16:creationId xmlns:a16="http://schemas.microsoft.com/office/drawing/2014/main" id="{343AD409-B4C3-4AA2-956A-1E7D915F4B9D}"/>
              </a:ext>
            </a:extLst>
          </p:cNvPr>
          <p:cNvSpPr/>
          <p:nvPr/>
        </p:nvSpPr>
        <p:spPr>
          <a:xfrm>
            <a:off x="649505" y="2029759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爆炸形: 8 pt  384">
            <a:extLst>
              <a:ext uri="{FF2B5EF4-FFF2-40B4-BE49-F238E27FC236}">
                <a16:creationId xmlns:a16="http://schemas.microsoft.com/office/drawing/2014/main" id="{EA847FD3-477E-4916-9F07-70796FB333E6}"/>
              </a:ext>
            </a:extLst>
          </p:cNvPr>
          <p:cNvSpPr/>
          <p:nvPr/>
        </p:nvSpPr>
        <p:spPr>
          <a:xfrm>
            <a:off x="1117075" y="2018558"/>
            <a:ext cx="149733" cy="172302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爆炸形: 8 pt  385">
            <a:extLst>
              <a:ext uri="{FF2B5EF4-FFF2-40B4-BE49-F238E27FC236}">
                <a16:creationId xmlns:a16="http://schemas.microsoft.com/office/drawing/2014/main" id="{1C84A8C8-2C5F-4A01-A537-83DE8CF0E34C}"/>
              </a:ext>
            </a:extLst>
          </p:cNvPr>
          <p:cNvSpPr/>
          <p:nvPr/>
        </p:nvSpPr>
        <p:spPr>
          <a:xfrm>
            <a:off x="1255291" y="1920187"/>
            <a:ext cx="149733" cy="172302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爆炸形: 8 pt  387">
            <a:extLst>
              <a:ext uri="{FF2B5EF4-FFF2-40B4-BE49-F238E27FC236}">
                <a16:creationId xmlns:a16="http://schemas.microsoft.com/office/drawing/2014/main" id="{3EDE9C35-C798-4E4D-A107-CF6DA2F4B83E}"/>
              </a:ext>
            </a:extLst>
          </p:cNvPr>
          <p:cNvSpPr/>
          <p:nvPr/>
        </p:nvSpPr>
        <p:spPr>
          <a:xfrm>
            <a:off x="1591098" y="1989517"/>
            <a:ext cx="211849" cy="211506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爆炸形: 8 pt  389">
            <a:extLst>
              <a:ext uri="{FF2B5EF4-FFF2-40B4-BE49-F238E27FC236}">
                <a16:creationId xmlns:a16="http://schemas.microsoft.com/office/drawing/2014/main" id="{B2D567DB-32AC-458D-886C-1A6E4D919A42}"/>
              </a:ext>
            </a:extLst>
          </p:cNvPr>
          <p:cNvSpPr/>
          <p:nvPr/>
        </p:nvSpPr>
        <p:spPr>
          <a:xfrm>
            <a:off x="1709091" y="1995890"/>
            <a:ext cx="211849" cy="211506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爆炸形: 8 pt  390">
            <a:extLst>
              <a:ext uri="{FF2B5EF4-FFF2-40B4-BE49-F238E27FC236}">
                <a16:creationId xmlns:a16="http://schemas.microsoft.com/office/drawing/2014/main" id="{B1D1B873-B344-476A-94F2-A71E62EFEEF3}"/>
              </a:ext>
            </a:extLst>
          </p:cNvPr>
          <p:cNvSpPr/>
          <p:nvPr/>
        </p:nvSpPr>
        <p:spPr>
          <a:xfrm>
            <a:off x="1669672" y="1886951"/>
            <a:ext cx="211849" cy="211506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爆炸形: 8 pt  391">
            <a:extLst>
              <a:ext uri="{FF2B5EF4-FFF2-40B4-BE49-F238E27FC236}">
                <a16:creationId xmlns:a16="http://schemas.microsoft.com/office/drawing/2014/main" id="{78D06866-113E-4119-8A1A-5EAA008C8307}"/>
              </a:ext>
            </a:extLst>
          </p:cNvPr>
          <p:cNvSpPr/>
          <p:nvPr/>
        </p:nvSpPr>
        <p:spPr>
          <a:xfrm>
            <a:off x="2123082" y="1872294"/>
            <a:ext cx="297437" cy="318664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爆炸形: 8 pt  397">
            <a:extLst>
              <a:ext uri="{FF2B5EF4-FFF2-40B4-BE49-F238E27FC236}">
                <a16:creationId xmlns:a16="http://schemas.microsoft.com/office/drawing/2014/main" id="{2F5F9CC3-E384-4889-83D9-961ABC09703A}"/>
              </a:ext>
            </a:extLst>
          </p:cNvPr>
          <p:cNvSpPr/>
          <p:nvPr/>
        </p:nvSpPr>
        <p:spPr>
          <a:xfrm>
            <a:off x="2593047" y="2061458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爆炸形: 8 pt  398">
            <a:extLst>
              <a:ext uri="{FF2B5EF4-FFF2-40B4-BE49-F238E27FC236}">
                <a16:creationId xmlns:a16="http://schemas.microsoft.com/office/drawing/2014/main" id="{4E18BB57-6EDF-48B1-8A9F-135FFD3A27CF}"/>
              </a:ext>
            </a:extLst>
          </p:cNvPr>
          <p:cNvSpPr/>
          <p:nvPr/>
        </p:nvSpPr>
        <p:spPr>
          <a:xfrm>
            <a:off x="2781400" y="2075404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爆炸形: 8 pt  399">
            <a:extLst>
              <a:ext uri="{FF2B5EF4-FFF2-40B4-BE49-F238E27FC236}">
                <a16:creationId xmlns:a16="http://schemas.microsoft.com/office/drawing/2014/main" id="{9BA1855B-44AC-4797-A0BB-970A84326283}"/>
              </a:ext>
            </a:extLst>
          </p:cNvPr>
          <p:cNvSpPr/>
          <p:nvPr/>
        </p:nvSpPr>
        <p:spPr>
          <a:xfrm>
            <a:off x="2806916" y="1907987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爆炸形: 8 pt  401">
            <a:extLst>
              <a:ext uri="{FF2B5EF4-FFF2-40B4-BE49-F238E27FC236}">
                <a16:creationId xmlns:a16="http://schemas.microsoft.com/office/drawing/2014/main" id="{B3E0E0CC-563E-4CFA-9CB7-3692D475AEA8}"/>
              </a:ext>
            </a:extLst>
          </p:cNvPr>
          <p:cNvSpPr/>
          <p:nvPr/>
        </p:nvSpPr>
        <p:spPr>
          <a:xfrm>
            <a:off x="2570981" y="1948573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爆炸形: 8 pt  403">
            <a:extLst>
              <a:ext uri="{FF2B5EF4-FFF2-40B4-BE49-F238E27FC236}">
                <a16:creationId xmlns:a16="http://schemas.microsoft.com/office/drawing/2014/main" id="{F54D0AA2-BBC8-4C7C-BC37-00D0135B341A}"/>
              </a:ext>
            </a:extLst>
          </p:cNvPr>
          <p:cNvSpPr/>
          <p:nvPr/>
        </p:nvSpPr>
        <p:spPr>
          <a:xfrm>
            <a:off x="2613184" y="1867103"/>
            <a:ext cx="149733" cy="172302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3" name="爆炸形: 8 pt  402">
            <a:extLst>
              <a:ext uri="{FF2B5EF4-FFF2-40B4-BE49-F238E27FC236}">
                <a16:creationId xmlns:a16="http://schemas.microsoft.com/office/drawing/2014/main" id="{5330A3A7-A77F-4C0D-99AB-9104F5E3AF0C}"/>
              </a:ext>
            </a:extLst>
          </p:cNvPr>
          <p:cNvSpPr/>
          <p:nvPr/>
        </p:nvSpPr>
        <p:spPr>
          <a:xfrm>
            <a:off x="1322123" y="2066382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爆炸形: 8 pt  395">
            <a:extLst>
              <a:ext uri="{FF2B5EF4-FFF2-40B4-BE49-F238E27FC236}">
                <a16:creationId xmlns:a16="http://schemas.microsoft.com/office/drawing/2014/main" id="{45E8CBCA-8A3E-4A92-997D-69EE1B88CEDB}"/>
              </a:ext>
            </a:extLst>
          </p:cNvPr>
          <p:cNvSpPr/>
          <p:nvPr/>
        </p:nvSpPr>
        <p:spPr>
          <a:xfrm>
            <a:off x="2591487" y="1843288"/>
            <a:ext cx="372697" cy="356681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9" name="爆炸形: 8 pt  408">
            <a:extLst>
              <a:ext uri="{FF2B5EF4-FFF2-40B4-BE49-F238E27FC236}">
                <a16:creationId xmlns:a16="http://schemas.microsoft.com/office/drawing/2014/main" id="{B99BF63F-7BFB-42CB-BFB2-6E81CB2F953C}"/>
              </a:ext>
            </a:extLst>
          </p:cNvPr>
          <p:cNvSpPr/>
          <p:nvPr/>
        </p:nvSpPr>
        <p:spPr>
          <a:xfrm>
            <a:off x="2099835" y="2075404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282C47-9608-4011-8001-58F23DC5CF5B}"/>
              </a:ext>
            </a:extLst>
          </p:cNvPr>
          <p:cNvSpPr/>
          <p:nvPr/>
        </p:nvSpPr>
        <p:spPr>
          <a:xfrm>
            <a:off x="611947" y="18646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矩形 410">
            <a:extLst>
              <a:ext uri="{FF2B5EF4-FFF2-40B4-BE49-F238E27FC236}">
                <a16:creationId xmlns:a16="http://schemas.microsoft.com/office/drawing/2014/main" id="{26AE47A1-E32D-4530-9249-A92282A81FE9}"/>
              </a:ext>
            </a:extLst>
          </p:cNvPr>
          <p:cNvSpPr/>
          <p:nvPr/>
        </p:nvSpPr>
        <p:spPr>
          <a:xfrm>
            <a:off x="1095472" y="185885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2" name="矩形 411">
            <a:extLst>
              <a:ext uri="{FF2B5EF4-FFF2-40B4-BE49-F238E27FC236}">
                <a16:creationId xmlns:a16="http://schemas.microsoft.com/office/drawing/2014/main" id="{FCC1255F-FCCA-45E5-82F4-5861E5F2FA66}"/>
              </a:ext>
            </a:extLst>
          </p:cNvPr>
          <p:cNvSpPr/>
          <p:nvPr/>
        </p:nvSpPr>
        <p:spPr>
          <a:xfrm>
            <a:off x="1578997" y="1864127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4" name="矩形 413">
            <a:extLst>
              <a:ext uri="{FF2B5EF4-FFF2-40B4-BE49-F238E27FC236}">
                <a16:creationId xmlns:a16="http://schemas.microsoft.com/office/drawing/2014/main" id="{AD11B379-6ADC-42C8-A081-D71E5566CAC1}"/>
              </a:ext>
            </a:extLst>
          </p:cNvPr>
          <p:cNvSpPr/>
          <p:nvPr/>
        </p:nvSpPr>
        <p:spPr>
          <a:xfrm>
            <a:off x="2070731" y="1854747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矩形 415">
            <a:extLst>
              <a:ext uri="{FF2B5EF4-FFF2-40B4-BE49-F238E27FC236}">
                <a16:creationId xmlns:a16="http://schemas.microsoft.com/office/drawing/2014/main" id="{1667C277-07FF-4BE8-8676-BB8D02206C95}"/>
              </a:ext>
            </a:extLst>
          </p:cNvPr>
          <p:cNvSpPr/>
          <p:nvPr/>
        </p:nvSpPr>
        <p:spPr>
          <a:xfrm>
            <a:off x="2578567" y="18405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4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瑞 王</dc:creator>
  <cp:lastModifiedBy>瑞 王</cp:lastModifiedBy>
  <cp:revision>24</cp:revision>
  <dcterms:created xsi:type="dcterms:W3CDTF">2020-11-28T13:06:53Z</dcterms:created>
  <dcterms:modified xsi:type="dcterms:W3CDTF">2020-11-30T16:30:54Z</dcterms:modified>
</cp:coreProperties>
</file>