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4" r:id="rId5"/>
    <p:sldId id="263" r:id="rId6"/>
    <p:sldId id="262" r:id="rId7"/>
    <p:sldId id="261" r:id="rId8"/>
    <p:sldId id="260" r:id="rId9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6C9F5-B36B-4A3A-B673-3889C4C4B5E6}" v="260" dt="2023-10-06T08:56:40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Bitter" userId="S::pf28knu@eduvaud.ch::11a57150-0837-498a-a846-17be8493bcf5" providerId="AD" clId="Web-{7E16C9F5-B36B-4A3A-B673-3889C4C4B5E6}"/>
    <pc:docChg chg="addSld delSld modSld">
      <pc:chgData name="Alan Bitter" userId="S::pf28knu@eduvaud.ch::11a57150-0837-498a-a846-17be8493bcf5" providerId="AD" clId="Web-{7E16C9F5-B36B-4A3A-B673-3889C4C4B5E6}" dt="2023-10-06T09:17:54.606" v="535"/>
      <pc:docMkLst>
        <pc:docMk/>
      </pc:docMkLst>
      <pc:sldChg chg="modSp">
        <pc:chgData name="Alan Bitter" userId="S::pf28knu@eduvaud.ch::11a57150-0837-498a-a846-17be8493bcf5" providerId="AD" clId="Web-{7E16C9F5-B36B-4A3A-B673-3889C4C4B5E6}" dt="2023-10-06T08:01:05.046" v="92" actId="1076"/>
        <pc:sldMkLst>
          <pc:docMk/>
          <pc:sldMk cId="356326839" sldId="256"/>
        </pc:sldMkLst>
        <pc:spChg chg="mod">
          <ac:chgData name="Alan Bitter" userId="S::pf28knu@eduvaud.ch::11a57150-0837-498a-a846-17be8493bcf5" providerId="AD" clId="Web-{7E16C9F5-B36B-4A3A-B673-3889C4C4B5E6}" dt="2023-10-06T08:00:22.936" v="83" actId="1076"/>
          <ac:spMkLst>
            <pc:docMk/>
            <pc:sldMk cId="356326839" sldId="256"/>
            <ac:spMk id="2" creationId="{00000000-0000-0000-0000-000000000000}"/>
          </ac:spMkLst>
        </pc:spChg>
        <pc:spChg chg="mod">
          <ac:chgData name="Alan Bitter" userId="S::pf28knu@eduvaud.ch::11a57150-0837-498a-a846-17be8493bcf5" providerId="AD" clId="Web-{7E16C9F5-B36B-4A3A-B673-3889C4C4B5E6}" dt="2023-10-06T08:01:05.046" v="92" actId="1076"/>
          <ac:spMkLst>
            <pc:docMk/>
            <pc:sldMk cId="356326839" sldId="256"/>
            <ac:spMk id="3" creationId="{00000000-0000-0000-0000-000000000000}"/>
          </ac:spMkLst>
        </pc:spChg>
      </pc:sldChg>
      <pc:sldChg chg="addSp modSp new mod setBg setClrOvrMap">
        <pc:chgData name="Alan Bitter" userId="S::pf28knu@eduvaud.ch::11a57150-0837-498a-a846-17be8493bcf5" providerId="AD" clId="Web-{7E16C9F5-B36B-4A3A-B673-3889C4C4B5E6}" dt="2023-10-06T08:47:40.302" v="484" actId="20577"/>
        <pc:sldMkLst>
          <pc:docMk/>
          <pc:sldMk cId="3538118719" sldId="257"/>
        </pc:sldMkLst>
        <pc:spChg chg="mod">
          <ac:chgData name="Alan Bitter" userId="S::pf28knu@eduvaud.ch::11a57150-0837-498a-a846-17be8493bcf5" providerId="AD" clId="Web-{7E16C9F5-B36B-4A3A-B673-3889C4C4B5E6}" dt="2023-10-06T07:58:39.574" v="67" actId="20577"/>
          <ac:spMkLst>
            <pc:docMk/>
            <pc:sldMk cId="3538118719" sldId="257"/>
            <ac:spMk id="2" creationId="{0A8F08CC-479B-4573-32C4-4606B89EADD3}"/>
          </ac:spMkLst>
        </pc:spChg>
        <pc:spChg chg="mod">
          <ac:chgData name="Alan Bitter" userId="S::pf28knu@eduvaud.ch::11a57150-0837-498a-a846-17be8493bcf5" providerId="AD" clId="Web-{7E16C9F5-B36B-4A3A-B673-3889C4C4B5E6}" dt="2023-10-06T08:47:40.302" v="484" actId="20577"/>
          <ac:spMkLst>
            <pc:docMk/>
            <pc:sldMk cId="3538118719" sldId="257"/>
            <ac:spMk id="3" creationId="{F20E12D4-37A4-62C1-E483-904EBEE09B8E}"/>
          </ac:spMkLst>
        </pc:spChg>
        <pc:spChg chg="add">
          <ac:chgData name="Alan Bitter" userId="S::pf28knu@eduvaud.ch::11a57150-0837-498a-a846-17be8493bcf5" providerId="AD" clId="Web-{7E16C9F5-B36B-4A3A-B673-3889C4C4B5E6}" dt="2023-10-06T07:58:34.886" v="66"/>
          <ac:spMkLst>
            <pc:docMk/>
            <pc:sldMk cId="3538118719" sldId="257"/>
            <ac:spMk id="8" creationId="{C314C310-850D-4491-AA52-C75BEA68B68C}"/>
          </ac:spMkLst>
        </pc:spChg>
        <pc:grpChg chg="add">
          <ac:chgData name="Alan Bitter" userId="S::pf28knu@eduvaud.ch::11a57150-0837-498a-a846-17be8493bcf5" providerId="AD" clId="Web-{7E16C9F5-B36B-4A3A-B673-3889C4C4B5E6}" dt="2023-10-06T07:58:34.886" v="66"/>
          <ac:grpSpMkLst>
            <pc:docMk/>
            <pc:sldMk cId="3538118719" sldId="257"/>
            <ac:grpSpMk id="10" creationId="{D4EC3799-3F52-48CE-85CC-83AED368EB42}"/>
          </ac:grpSpMkLst>
        </pc:grpChg>
        <pc:cxnChg chg="add">
          <ac:chgData name="Alan Bitter" userId="S::pf28knu@eduvaud.ch::11a57150-0837-498a-a846-17be8493bcf5" providerId="AD" clId="Web-{7E16C9F5-B36B-4A3A-B673-3889C4C4B5E6}" dt="2023-10-06T07:58:34.886" v="66"/>
          <ac:cxnSpMkLst>
            <pc:docMk/>
            <pc:sldMk cId="3538118719" sldId="257"/>
            <ac:cxnSpMk id="14" creationId="{789E20C7-BB50-4317-93C7-90C8ED80B275}"/>
          </ac:cxnSpMkLst>
        </pc:cxnChg>
      </pc:sldChg>
      <pc:sldChg chg="modSp new modNotes">
        <pc:chgData name="Alan Bitter" userId="S::pf28knu@eduvaud.ch::11a57150-0837-498a-a846-17be8493bcf5" providerId="AD" clId="Web-{7E16C9F5-B36B-4A3A-B673-3889C4C4B5E6}" dt="2023-10-06T08:56:25.279" v="486"/>
        <pc:sldMkLst>
          <pc:docMk/>
          <pc:sldMk cId="2027075084" sldId="258"/>
        </pc:sldMkLst>
        <pc:spChg chg="mod">
          <ac:chgData name="Alan Bitter" userId="S::pf28knu@eduvaud.ch::11a57150-0837-498a-a846-17be8493bcf5" providerId="AD" clId="Web-{7E16C9F5-B36B-4A3A-B673-3889C4C4B5E6}" dt="2023-10-06T08:04:01.456" v="108" actId="20577"/>
          <ac:spMkLst>
            <pc:docMk/>
            <pc:sldMk cId="2027075084" sldId="258"/>
            <ac:spMk id="2" creationId="{9DDF35A2-689C-C120-28F0-DA5C6AF2EB0F}"/>
          </ac:spMkLst>
        </pc:spChg>
        <pc:spChg chg="mod">
          <ac:chgData name="Alan Bitter" userId="S::pf28knu@eduvaud.ch::11a57150-0837-498a-a846-17be8493bcf5" providerId="AD" clId="Web-{7E16C9F5-B36B-4A3A-B673-3889C4C4B5E6}" dt="2023-10-06T08:09:01.198" v="153" actId="20577"/>
          <ac:spMkLst>
            <pc:docMk/>
            <pc:sldMk cId="2027075084" sldId="258"/>
            <ac:spMk id="3" creationId="{2D2586CD-39A3-432B-DAA8-D0E6F336D233}"/>
          </ac:spMkLst>
        </pc:spChg>
      </pc:sldChg>
      <pc:sldChg chg="addSp delSp modSp new del mod setBg setClrOvrMap">
        <pc:chgData name="Alan Bitter" userId="S::pf28knu@eduvaud.ch::11a57150-0837-498a-a846-17be8493bcf5" providerId="AD" clId="Web-{7E16C9F5-B36B-4A3A-B673-3889C4C4B5E6}" dt="2023-10-06T08:27:38.802" v="463"/>
        <pc:sldMkLst>
          <pc:docMk/>
          <pc:sldMk cId="992241212" sldId="259"/>
        </pc:sldMkLst>
        <pc:spChg chg="mod">
          <ac:chgData name="Alan Bitter" userId="S::pf28knu@eduvaud.ch::11a57150-0837-498a-a846-17be8493bcf5" providerId="AD" clId="Web-{7E16C9F5-B36B-4A3A-B673-3889C4C4B5E6}" dt="2023-10-06T08:27:25.254" v="462"/>
          <ac:spMkLst>
            <pc:docMk/>
            <pc:sldMk cId="992241212" sldId="259"/>
            <ac:spMk id="2" creationId="{B7564650-872A-1E4E-E262-9C92A7966B0C}"/>
          </ac:spMkLst>
        </pc:spChg>
        <pc:spChg chg="del">
          <ac:chgData name="Alan Bitter" userId="S::pf28knu@eduvaud.ch::11a57150-0837-498a-a846-17be8493bcf5" providerId="AD" clId="Web-{7E16C9F5-B36B-4A3A-B673-3889C4C4B5E6}" dt="2023-10-06T08:27:25.254" v="462"/>
          <ac:spMkLst>
            <pc:docMk/>
            <pc:sldMk cId="992241212" sldId="259"/>
            <ac:spMk id="3" creationId="{AA61284F-BE3C-BA65-B4AF-053C1FD9F2EA}"/>
          </ac:spMkLst>
        </pc:spChg>
        <pc:spChg chg="add">
          <ac:chgData name="Alan Bitter" userId="S::pf28knu@eduvaud.ch::11a57150-0837-498a-a846-17be8493bcf5" providerId="AD" clId="Web-{7E16C9F5-B36B-4A3A-B673-3889C4C4B5E6}" dt="2023-10-06T08:27:25.254" v="462"/>
          <ac:spMkLst>
            <pc:docMk/>
            <pc:sldMk cId="992241212" sldId="259"/>
            <ac:spMk id="13" creationId="{670D6F2B-93AF-47D6-9378-5E54BE0AC69F}"/>
          </ac:spMkLst>
        </pc:spChg>
        <pc:spChg chg="add">
          <ac:chgData name="Alan Bitter" userId="S::pf28knu@eduvaud.ch::11a57150-0837-498a-a846-17be8493bcf5" providerId="AD" clId="Web-{7E16C9F5-B36B-4A3A-B673-3889C4C4B5E6}" dt="2023-10-06T08:27:25.254" v="462"/>
          <ac:spMkLst>
            <pc:docMk/>
            <pc:sldMk cId="992241212" sldId="259"/>
            <ac:spMk id="15" creationId="{491A5E26-1F21-459D-8C03-ADB057B09066}"/>
          </ac:spMkLst>
        </pc:spChg>
        <pc:grpChg chg="add">
          <ac:chgData name="Alan Bitter" userId="S::pf28knu@eduvaud.ch::11a57150-0837-498a-a846-17be8493bcf5" providerId="AD" clId="Web-{7E16C9F5-B36B-4A3A-B673-3889C4C4B5E6}" dt="2023-10-06T08:27:25.254" v="462"/>
          <ac:grpSpMkLst>
            <pc:docMk/>
            <pc:sldMk cId="992241212" sldId="259"/>
            <ac:grpSpMk id="9" creationId="{6503EB0F-2257-4A3E-A73B-E1DE769B459F}"/>
          </ac:grpSpMkLst>
        </pc:grpChg>
        <pc:picChg chg="add">
          <ac:chgData name="Alan Bitter" userId="S::pf28knu@eduvaud.ch::11a57150-0837-498a-a846-17be8493bcf5" providerId="AD" clId="Web-{7E16C9F5-B36B-4A3A-B673-3889C4C4B5E6}" dt="2023-10-06T08:27:25.254" v="462"/>
          <ac:picMkLst>
            <pc:docMk/>
            <pc:sldMk cId="992241212" sldId="259"/>
            <ac:picMk id="5" creationId="{538AC765-D992-4DF1-1B95-99599C3D4D4C}"/>
          </ac:picMkLst>
        </pc:picChg>
      </pc:sldChg>
      <pc:sldChg chg="addSp delSp modSp new mod setBg addAnim delAnim setClrOvrMap">
        <pc:chgData name="Alan Bitter" userId="S::pf28knu@eduvaud.ch::11a57150-0837-498a-a846-17be8493bcf5" providerId="AD" clId="Web-{7E16C9F5-B36B-4A3A-B673-3889C4C4B5E6}" dt="2023-10-06T08:18:06.148" v="383"/>
        <pc:sldMkLst>
          <pc:docMk/>
          <pc:sldMk cId="1015531075" sldId="260"/>
        </pc:sldMkLst>
        <pc:spChg chg="mod">
          <ac:chgData name="Alan Bitter" userId="S::pf28knu@eduvaud.ch::11a57150-0837-498a-a846-17be8493bcf5" providerId="AD" clId="Web-{7E16C9F5-B36B-4A3A-B673-3889C4C4B5E6}" dt="2023-10-06T08:18:06.148" v="382"/>
          <ac:spMkLst>
            <pc:docMk/>
            <pc:sldMk cId="1015531075" sldId="260"/>
            <ac:spMk id="2" creationId="{58BF1711-A00A-2FBD-01EE-DC16DFC343A2}"/>
          </ac:spMkLst>
        </pc:spChg>
        <pc:spChg chg="mod">
          <ac:chgData name="Alan Bitter" userId="S::pf28knu@eduvaud.ch::11a57150-0837-498a-a846-17be8493bcf5" providerId="AD" clId="Web-{7E16C9F5-B36B-4A3A-B673-3889C4C4B5E6}" dt="2023-10-06T08:18:06.148" v="382"/>
          <ac:spMkLst>
            <pc:docMk/>
            <pc:sldMk cId="1015531075" sldId="260"/>
            <ac:spMk id="3" creationId="{58710039-E45F-9470-1A90-535A49C38382}"/>
          </ac:spMkLst>
        </pc:spChg>
        <pc:spChg chg="add del">
          <ac:chgData name="Alan Bitter" userId="S::pf28knu@eduvaud.ch::11a57150-0837-498a-a846-17be8493bcf5" providerId="AD" clId="Web-{7E16C9F5-B36B-4A3A-B673-3889C4C4B5E6}" dt="2023-10-06T08:18:02.273" v="379"/>
          <ac:spMkLst>
            <pc:docMk/>
            <pc:sldMk cId="1015531075" sldId="260"/>
            <ac:spMk id="13" creationId="{670D6F2B-93AF-47D6-9378-5E54BE0AC69F}"/>
          </ac:spMkLst>
        </pc:spChg>
        <pc:spChg chg="add del">
          <ac:chgData name="Alan Bitter" userId="S::pf28knu@eduvaud.ch::11a57150-0837-498a-a846-17be8493bcf5" providerId="AD" clId="Web-{7E16C9F5-B36B-4A3A-B673-3889C4C4B5E6}" dt="2023-10-06T08:18:02.273" v="379"/>
          <ac:spMkLst>
            <pc:docMk/>
            <pc:sldMk cId="1015531075" sldId="260"/>
            <ac:spMk id="15" creationId="{491A5E26-1F21-459D-8C03-ADB057B09066}"/>
          </ac:spMkLst>
        </pc:spChg>
        <pc:spChg chg="add del">
          <ac:chgData name="Alan Bitter" userId="S::pf28knu@eduvaud.ch::11a57150-0837-498a-a846-17be8493bcf5" providerId="AD" clId="Web-{7E16C9F5-B36B-4A3A-B673-3889C4C4B5E6}" dt="2023-10-06T08:18:06.101" v="381"/>
          <ac:spMkLst>
            <pc:docMk/>
            <pc:sldMk cId="1015531075" sldId="260"/>
            <ac:spMk id="17" creationId="{C91E93A7-6C7F-4F77-9CB0-280D958EF4D2}"/>
          </ac:spMkLst>
        </pc:spChg>
        <pc:spChg chg="add del">
          <ac:chgData name="Alan Bitter" userId="S::pf28knu@eduvaud.ch::11a57150-0837-498a-a846-17be8493bcf5" providerId="AD" clId="Web-{7E16C9F5-B36B-4A3A-B673-3889C4C4B5E6}" dt="2023-10-06T08:18:06.101" v="381"/>
          <ac:spMkLst>
            <pc:docMk/>
            <pc:sldMk cId="1015531075" sldId="260"/>
            <ac:spMk id="19" creationId="{E4F17063-EDA4-417B-946F-BA357F3B390D}"/>
          </ac:spMkLst>
        </pc:spChg>
        <pc:spChg chg="add del">
          <ac:chgData name="Alan Bitter" userId="S::pf28knu@eduvaud.ch::11a57150-0837-498a-a846-17be8493bcf5" providerId="AD" clId="Web-{7E16C9F5-B36B-4A3A-B673-3889C4C4B5E6}" dt="2023-10-06T08:18:06.101" v="381"/>
          <ac:spMkLst>
            <pc:docMk/>
            <pc:sldMk cId="1015531075" sldId="260"/>
            <ac:spMk id="20" creationId="{670D6F2B-93AF-47D6-9378-5E54BE0AC69F}"/>
          </ac:spMkLst>
        </pc:spChg>
        <pc:spChg chg="add del">
          <ac:chgData name="Alan Bitter" userId="S::pf28knu@eduvaud.ch::11a57150-0837-498a-a846-17be8493bcf5" providerId="AD" clId="Web-{7E16C9F5-B36B-4A3A-B673-3889C4C4B5E6}" dt="2023-10-06T08:18:06.101" v="381"/>
          <ac:spMkLst>
            <pc:docMk/>
            <pc:sldMk cId="1015531075" sldId="260"/>
            <ac:spMk id="22" creationId="{D36F3EEA-55D4-4677-80E7-92D00B8F343B}"/>
          </ac:spMkLst>
        </pc:spChg>
        <pc:spChg chg="add">
          <ac:chgData name="Alan Bitter" userId="S::pf28knu@eduvaud.ch::11a57150-0837-498a-a846-17be8493bcf5" providerId="AD" clId="Web-{7E16C9F5-B36B-4A3A-B673-3889C4C4B5E6}" dt="2023-10-06T08:18:06.148" v="382"/>
          <ac:spMkLst>
            <pc:docMk/>
            <pc:sldMk cId="1015531075" sldId="260"/>
            <ac:spMk id="25" creationId="{670D6F2B-93AF-47D6-9378-5E54BE0AC69F}"/>
          </ac:spMkLst>
        </pc:spChg>
        <pc:spChg chg="add">
          <ac:chgData name="Alan Bitter" userId="S::pf28knu@eduvaud.ch::11a57150-0837-498a-a846-17be8493bcf5" providerId="AD" clId="Web-{7E16C9F5-B36B-4A3A-B673-3889C4C4B5E6}" dt="2023-10-06T08:18:06.148" v="382"/>
          <ac:spMkLst>
            <pc:docMk/>
            <pc:sldMk cId="1015531075" sldId="260"/>
            <ac:spMk id="26" creationId="{491A5E26-1F21-459D-8C03-ADB057B09066}"/>
          </ac:spMkLst>
        </pc:spChg>
        <pc:grpChg chg="add del">
          <ac:chgData name="Alan Bitter" userId="S::pf28knu@eduvaud.ch::11a57150-0837-498a-a846-17be8493bcf5" providerId="AD" clId="Web-{7E16C9F5-B36B-4A3A-B673-3889C4C4B5E6}" dt="2023-10-06T08:18:02.273" v="379"/>
          <ac:grpSpMkLst>
            <pc:docMk/>
            <pc:sldMk cId="1015531075" sldId="260"/>
            <ac:grpSpMk id="9" creationId="{6503EB0F-2257-4A3E-A73B-E1DE769B459F}"/>
          </ac:grpSpMkLst>
        </pc:grpChg>
        <pc:grpChg chg="add del">
          <ac:chgData name="Alan Bitter" userId="S::pf28knu@eduvaud.ch::11a57150-0837-498a-a846-17be8493bcf5" providerId="AD" clId="Web-{7E16C9F5-B36B-4A3A-B673-3889C4C4B5E6}" dt="2023-10-06T08:18:06.101" v="381"/>
          <ac:grpSpMkLst>
            <pc:docMk/>
            <pc:sldMk cId="1015531075" sldId="260"/>
            <ac:grpSpMk id="18" creationId="{6503EB0F-2257-4A3E-A73B-E1DE769B459F}"/>
          </ac:grpSpMkLst>
        </pc:grpChg>
        <pc:grpChg chg="add">
          <ac:chgData name="Alan Bitter" userId="S::pf28knu@eduvaud.ch::11a57150-0837-498a-a846-17be8493bcf5" providerId="AD" clId="Web-{7E16C9F5-B36B-4A3A-B673-3889C4C4B5E6}" dt="2023-10-06T08:18:06.148" v="382"/>
          <ac:grpSpMkLst>
            <pc:docMk/>
            <pc:sldMk cId="1015531075" sldId="260"/>
            <ac:grpSpMk id="24" creationId="{6503EB0F-2257-4A3E-A73B-E1DE769B459F}"/>
          </ac:grpSpMkLst>
        </pc:grpChg>
        <pc:picChg chg="add del">
          <ac:chgData name="Alan Bitter" userId="S::pf28knu@eduvaud.ch::11a57150-0837-498a-a846-17be8493bcf5" providerId="AD" clId="Web-{7E16C9F5-B36B-4A3A-B673-3889C4C4B5E6}" dt="2023-10-06T08:18:02.273" v="379"/>
          <ac:picMkLst>
            <pc:docMk/>
            <pc:sldMk cId="1015531075" sldId="260"/>
            <ac:picMk id="5" creationId="{125260BE-4797-5AEF-DDCB-4FABCD585443}"/>
          </ac:picMkLst>
        </pc:picChg>
        <pc:picChg chg="add del">
          <ac:chgData name="Alan Bitter" userId="S::pf28knu@eduvaud.ch::11a57150-0837-498a-a846-17be8493bcf5" providerId="AD" clId="Web-{7E16C9F5-B36B-4A3A-B673-3889C4C4B5E6}" dt="2023-10-06T08:18:06.101" v="381"/>
          <ac:picMkLst>
            <pc:docMk/>
            <pc:sldMk cId="1015531075" sldId="260"/>
            <ac:picMk id="21" creationId="{1B6898FC-136D-4E85-AF28-0E57E42D70AB}"/>
          </ac:picMkLst>
        </pc:picChg>
        <pc:picChg chg="add">
          <ac:chgData name="Alan Bitter" userId="S::pf28knu@eduvaud.ch::11a57150-0837-498a-a846-17be8493bcf5" providerId="AD" clId="Web-{7E16C9F5-B36B-4A3A-B673-3889C4C4B5E6}" dt="2023-10-06T08:18:06.148" v="382"/>
          <ac:picMkLst>
            <pc:docMk/>
            <pc:sldMk cId="1015531075" sldId="260"/>
            <ac:picMk id="27" creationId="{125260BE-4797-5AEF-DDCB-4FABCD585443}"/>
          </ac:picMkLst>
        </pc:picChg>
      </pc:sldChg>
      <pc:sldChg chg="addSp modSp new mod setBg setClrOvrMap">
        <pc:chgData name="Alan Bitter" userId="S::pf28knu@eduvaud.ch::11a57150-0837-498a-a846-17be8493bcf5" providerId="AD" clId="Web-{7E16C9F5-B36B-4A3A-B673-3889C4C4B5E6}" dt="2023-10-06T08:18:28.898" v="392"/>
        <pc:sldMkLst>
          <pc:docMk/>
          <pc:sldMk cId="3212544189" sldId="261"/>
        </pc:sldMkLst>
        <pc:spChg chg="mod">
          <ac:chgData name="Alan Bitter" userId="S::pf28knu@eduvaud.ch::11a57150-0837-498a-a846-17be8493bcf5" providerId="AD" clId="Web-{7E16C9F5-B36B-4A3A-B673-3889C4C4B5E6}" dt="2023-10-06T08:18:28.898" v="392"/>
          <ac:spMkLst>
            <pc:docMk/>
            <pc:sldMk cId="3212544189" sldId="261"/>
            <ac:spMk id="2" creationId="{758A43F9-FE81-C4F5-1B4B-81D8045C9351}"/>
          </ac:spMkLst>
        </pc:spChg>
        <pc:spChg chg="mod">
          <ac:chgData name="Alan Bitter" userId="S::pf28knu@eduvaud.ch::11a57150-0837-498a-a846-17be8493bcf5" providerId="AD" clId="Web-{7E16C9F5-B36B-4A3A-B673-3889C4C4B5E6}" dt="2023-10-06T08:18:28.898" v="392"/>
          <ac:spMkLst>
            <pc:docMk/>
            <pc:sldMk cId="3212544189" sldId="261"/>
            <ac:spMk id="3" creationId="{B2E2FA85-0017-3013-D2F0-6D495B7106F9}"/>
          </ac:spMkLst>
        </pc:spChg>
        <pc:spChg chg="add">
          <ac:chgData name="Alan Bitter" userId="S::pf28knu@eduvaud.ch::11a57150-0837-498a-a846-17be8493bcf5" providerId="AD" clId="Web-{7E16C9F5-B36B-4A3A-B673-3889C4C4B5E6}" dt="2023-10-06T08:18:28.898" v="392"/>
          <ac:spMkLst>
            <pc:docMk/>
            <pc:sldMk cId="3212544189" sldId="261"/>
            <ac:spMk id="9" creationId="{6E0488BA-180E-40D8-8350-4B179179556B}"/>
          </ac:spMkLst>
        </pc:spChg>
        <pc:picChg chg="add">
          <ac:chgData name="Alan Bitter" userId="S::pf28knu@eduvaud.ch::11a57150-0837-498a-a846-17be8493bcf5" providerId="AD" clId="Web-{7E16C9F5-B36B-4A3A-B673-3889C4C4B5E6}" dt="2023-10-06T08:18:28.898" v="392"/>
          <ac:picMkLst>
            <pc:docMk/>
            <pc:sldMk cId="3212544189" sldId="261"/>
            <ac:picMk id="5" creationId="{76BD371C-877D-4787-76B1-C236D1BE4FAA}"/>
          </ac:picMkLst>
        </pc:picChg>
      </pc:sldChg>
      <pc:sldChg chg="modSp new del">
        <pc:chgData name="Alan Bitter" userId="S::pf28knu@eduvaud.ch::11a57150-0837-498a-a846-17be8493bcf5" providerId="AD" clId="Web-{7E16C9F5-B36B-4A3A-B673-3889C4C4B5E6}" dt="2023-10-06T08:19:02.946" v="405"/>
        <pc:sldMkLst>
          <pc:docMk/>
          <pc:sldMk cId="484305347" sldId="262"/>
        </pc:sldMkLst>
        <pc:spChg chg="mod">
          <ac:chgData name="Alan Bitter" userId="S::pf28knu@eduvaud.ch::11a57150-0837-498a-a846-17be8493bcf5" providerId="AD" clId="Web-{7E16C9F5-B36B-4A3A-B673-3889C4C4B5E6}" dt="2023-10-06T08:18:59.774" v="404" actId="20577"/>
          <ac:spMkLst>
            <pc:docMk/>
            <pc:sldMk cId="484305347" sldId="262"/>
            <ac:spMk id="2" creationId="{B71CD176-AA0B-A7A8-9D86-A856EC2DC521}"/>
          </ac:spMkLst>
        </pc:spChg>
      </pc:sldChg>
      <pc:sldChg chg="modSp new modNotes">
        <pc:chgData name="Alan Bitter" userId="S::pf28knu@eduvaud.ch::11a57150-0837-498a-a846-17be8493bcf5" providerId="AD" clId="Web-{7E16C9F5-B36B-4A3A-B673-3889C4C4B5E6}" dt="2023-10-06T08:26:44.050" v="461" actId="20577"/>
        <pc:sldMkLst>
          <pc:docMk/>
          <pc:sldMk cId="1149953134" sldId="262"/>
        </pc:sldMkLst>
        <pc:spChg chg="mod">
          <ac:chgData name="Alan Bitter" userId="S::pf28knu@eduvaud.ch::11a57150-0837-498a-a846-17be8493bcf5" providerId="AD" clId="Web-{7E16C9F5-B36B-4A3A-B673-3889C4C4B5E6}" dt="2023-10-06T08:23:34.046" v="431" actId="20577"/>
          <ac:spMkLst>
            <pc:docMk/>
            <pc:sldMk cId="1149953134" sldId="262"/>
            <ac:spMk id="2" creationId="{EEB6AF65-D326-8529-81D7-F94FEC6A330E}"/>
          </ac:spMkLst>
        </pc:spChg>
        <pc:spChg chg="mod">
          <ac:chgData name="Alan Bitter" userId="S::pf28knu@eduvaud.ch::11a57150-0837-498a-a846-17be8493bcf5" providerId="AD" clId="Web-{7E16C9F5-B36B-4A3A-B673-3889C4C4B5E6}" dt="2023-10-06T08:26:44.050" v="461" actId="20577"/>
          <ac:spMkLst>
            <pc:docMk/>
            <pc:sldMk cId="1149953134" sldId="262"/>
            <ac:spMk id="3" creationId="{398C4589-35F4-5663-8DE3-3198CE0A13CC}"/>
          </ac:spMkLst>
        </pc:spChg>
      </pc:sldChg>
      <pc:sldChg chg="modSp new">
        <pc:chgData name="Alan Bitter" userId="S::pf28knu@eduvaud.ch::11a57150-0837-498a-a846-17be8493bcf5" providerId="AD" clId="Web-{7E16C9F5-B36B-4A3A-B673-3889C4C4B5E6}" dt="2023-10-06T08:27:46.521" v="469" actId="20577"/>
        <pc:sldMkLst>
          <pc:docMk/>
          <pc:sldMk cId="2093350480" sldId="263"/>
        </pc:sldMkLst>
        <pc:spChg chg="mod">
          <ac:chgData name="Alan Bitter" userId="S::pf28knu@eduvaud.ch::11a57150-0837-498a-a846-17be8493bcf5" providerId="AD" clId="Web-{7E16C9F5-B36B-4A3A-B673-3889C4C4B5E6}" dt="2023-10-06T08:27:46.521" v="469" actId="20577"/>
          <ac:spMkLst>
            <pc:docMk/>
            <pc:sldMk cId="2093350480" sldId="263"/>
            <ac:spMk id="2" creationId="{048C069D-877A-432F-0A1A-79A2B1E6A9A2}"/>
          </ac:spMkLst>
        </pc:spChg>
      </pc:sldChg>
      <pc:sldChg chg="modSp new modNotes">
        <pc:chgData name="Alan Bitter" userId="S::pf28knu@eduvaud.ch::11a57150-0837-498a-a846-17be8493bcf5" providerId="AD" clId="Web-{7E16C9F5-B36B-4A3A-B673-3889C4C4B5E6}" dt="2023-10-06T09:17:54.606" v="535"/>
        <pc:sldMkLst>
          <pc:docMk/>
          <pc:sldMk cId="218056672" sldId="264"/>
        </pc:sldMkLst>
        <pc:spChg chg="mod">
          <ac:chgData name="Alan Bitter" userId="S::pf28knu@eduvaud.ch::11a57150-0837-498a-a846-17be8493bcf5" providerId="AD" clId="Web-{7E16C9F5-B36B-4A3A-B673-3889C4C4B5E6}" dt="2023-10-06T08:47:47.302" v="485" actId="20577"/>
          <ac:spMkLst>
            <pc:docMk/>
            <pc:sldMk cId="218056672" sldId="264"/>
            <ac:spMk id="2" creationId="{C9A498DE-14F7-656E-5F39-A4961CFB64C3}"/>
          </ac:spMkLst>
        </pc:spChg>
        <pc:spChg chg="mod">
          <ac:chgData name="Alan Bitter" userId="S::pf28knu@eduvaud.ch::11a57150-0837-498a-a846-17be8493bcf5" providerId="AD" clId="Web-{7E16C9F5-B36B-4A3A-B673-3889C4C4B5E6}" dt="2023-10-06T08:56:40.201" v="493" actId="20577"/>
          <ac:spMkLst>
            <pc:docMk/>
            <pc:sldMk cId="218056672" sldId="264"/>
            <ac:spMk id="3" creationId="{74A5AB6F-1BE9-7686-1853-458C64F29C1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3EE8CB-B09E-47E8-BD65-116BE1688E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3A5C30-91B0-4EBB-8785-D5274F3B8A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D9B3E-E4BD-48FD-84DC-5802BCAA7F41}" type="datetime1">
              <a:rPr lang="fr-FR" smtClean="0"/>
              <a:t>06/10/2023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6D8EFE-A8F1-430A-AFFE-DE99C0396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AE734F-AF33-47F4-BEC8-621BEB14CC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19E3D-519C-4557-883A-9E6FAE4AC9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32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407CF-6F2E-47A5-BFE0-5BF137588788}" type="datetime1">
              <a:rPr lang="fr-FR" smtClean="0"/>
              <a:pPr/>
              <a:t>06/10/2023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011DE-1D80-4A52-AED1-631FB8F3563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862874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11DE-1D80-4A52-AED1-631FB8F3563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8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But du </a:t>
            </a:r>
            <a:r>
              <a:rPr lang="en-US" dirty="0" err="1">
                <a:ea typeface="Calibri"/>
                <a:cs typeface="Calibri"/>
              </a:rPr>
              <a:t>projet</a:t>
            </a:r>
            <a:r>
              <a:rPr lang="en-US" dirty="0">
                <a:ea typeface="Calibri"/>
                <a:cs typeface="Calibri"/>
              </a:rPr>
              <a:t> : Il faut </a:t>
            </a:r>
            <a:r>
              <a:rPr lang="en-US" dirty="0" err="1">
                <a:ea typeface="Calibri"/>
                <a:cs typeface="Calibri"/>
              </a:rPr>
              <a:t>recolleter</a:t>
            </a:r>
            <a:r>
              <a:rPr lang="en-US" dirty="0">
                <a:ea typeface="Calibri"/>
                <a:cs typeface="Calibri"/>
              </a:rPr>
              <a:t> les </a:t>
            </a:r>
            <a:r>
              <a:rPr lang="en-US" dirty="0" err="1">
                <a:ea typeface="Calibri"/>
                <a:cs typeface="Calibri"/>
              </a:rPr>
              <a:t>infos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suivante</a:t>
            </a:r>
            <a:r>
              <a:rPr lang="en-US" dirty="0">
                <a:ea typeface="Calibri"/>
                <a:cs typeface="Calibri"/>
              </a:rPr>
              <a:t> du PC : la taille, </a:t>
            </a:r>
            <a:r>
              <a:rPr lang="en-US" dirty="0" err="1">
                <a:ea typeface="Calibri"/>
                <a:cs typeface="Calibri"/>
              </a:rPr>
              <a:t>l'espace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utilisé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l'espace</a:t>
            </a:r>
            <a:r>
              <a:rPr lang="en-US" dirty="0">
                <a:ea typeface="Calibri"/>
                <a:cs typeface="Calibri"/>
              </a:rPr>
              <a:t> libre avec le </a:t>
            </a:r>
            <a:r>
              <a:rPr lang="en-US" dirty="0" err="1">
                <a:ea typeface="Calibri"/>
                <a:cs typeface="Calibri"/>
              </a:rPr>
              <a:t>pourcentage</a:t>
            </a:r>
            <a:r>
              <a:rPr lang="en-US" dirty="0">
                <a:ea typeface="Calibri"/>
                <a:cs typeface="Calibri"/>
              </a:rPr>
              <a:t> et faut </a:t>
            </a:r>
            <a:r>
              <a:rPr lang="en-US" dirty="0" err="1">
                <a:ea typeface="Calibri"/>
                <a:cs typeface="Calibri"/>
              </a:rPr>
              <a:t>qu'elles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soit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misent</a:t>
            </a:r>
            <a:r>
              <a:rPr lang="en-US" dirty="0">
                <a:ea typeface="Calibri"/>
                <a:cs typeface="Calibri"/>
              </a:rPr>
              <a:t> dans un </a:t>
            </a:r>
            <a:r>
              <a:rPr lang="en-US" dirty="0" err="1">
                <a:ea typeface="Calibri"/>
                <a:cs typeface="Calibri"/>
              </a:rPr>
              <a:t>fichier</a:t>
            </a:r>
            <a:r>
              <a:rPr lang="en-US" dirty="0">
                <a:ea typeface="Calibri"/>
                <a:cs typeface="Calibri"/>
              </a:rPr>
              <a:t> unique dans un dossier logs. Il faut </a:t>
            </a:r>
            <a:r>
              <a:rPr lang="en-US" dirty="0" err="1">
                <a:ea typeface="Calibri"/>
                <a:cs typeface="Calibri"/>
              </a:rPr>
              <a:t>aussi</a:t>
            </a:r>
            <a:r>
              <a:rPr lang="en-US" dirty="0">
                <a:ea typeface="Calibri"/>
                <a:cs typeface="Calibri"/>
              </a:rPr>
              <a:t> que dans tout les </a:t>
            </a:r>
            <a:r>
              <a:rPr lang="en-US" dirty="0" err="1">
                <a:ea typeface="Calibri"/>
                <a:cs typeface="Calibri"/>
              </a:rPr>
              <a:t>cas</a:t>
            </a:r>
            <a:r>
              <a:rPr lang="en-US" dirty="0">
                <a:ea typeface="Calibri"/>
                <a:cs typeface="Calibri"/>
              </a:rPr>
              <a:t> un </a:t>
            </a:r>
            <a:r>
              <a:rPr lang="en-US" dirty="0" err="1">
                <a:ea typeface="Calibri"/>
                <a:cs typeface="Calibri"/>
              </a:rPr>
              <a:t>fichier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d'erreur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soir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généré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aussi</a:t>
            </a:r>
            <a:r>
              <a:rPr lang="en-US" dirty="0">
                <a:ea typeface="Calibri"/>
                <a:cs typeface="Calibri"/>
              </a:rPr>
              <a:t> dans le dossier logs.</a:t>
            </a:r>
            <a:endParaRPr lang="fr-FR" dirty="0"/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11DE-1D80-4A52-AED1-631FB8F35633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6293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Il </a:t>
            </a:r>
            <a:r>
              <a:rPr lang="en-US" dirty="0" err="1">
                <a:ea typeface="Calibri"/>
                <a:cs typeface="Calibri"/>
              </a:rPr>
              <a:t>permet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d'exécuter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une</a:t>
            </a:r>
            <a:r>
              <a:rPr lang="en-US" dirty="0">
                <a:ea typeface="Calibri"/>
                <a:cs typeface="Calibri"/>
              </a:rPr>
              <a:t> action à un moment </a:t>
            </a:r>
            <a:r>
              <a:rPr lang="en-US" dirty="0" err="1">
                <a:ea typeface="Calibri"/>
                <a:cs typeface="Calibri"/>
              </a:rPr>
              <a:t>défini</a:t>
            </a:r>
            <a:r>
              <a:rPr lang="en-US" dirty="0">
                <a:ea typeface="Calibri"/>
                <a:cs typeface="Calibri"/>
              </a:rPr>
              <a:t> dans le </a:t>
            </a:r>
            <a:r>
              <a:rPr lang="en-US" dirty="0" err="1">
                <a:ea typeface="Calibri"/>
                <a:cs typeface="Calibri"/>
              </a:rPr>
              <a:t>planificateur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tâches</a:t>
            </a:r>
            <a:r>
              <a:rPr lang="en-US" dirty="0">
                <a:ea typeface="Calibri"/>
                <a:cs typeface="Calibri"/>
              </a:rPr>
              <a:t>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11DE-1D80-4A52-AED1-631FB8F35633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12138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11DE-1D80-4A52-AED1-631FB8F35633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2477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42195C4E-AE26-4503-8BAB-0D4AB1E0E67A}" type="datetime1">
              <a:rPr lang="fr-FR" noProof="0" smtClean="0"/>
              <a:t>06/10/2023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1" name="Rectangle 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 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orme libre 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orme libre 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1742A4-D226-4A8D-8F7C-882C890A111B}" type="datetime1">
              <a:rPr lang="fr-FR" noProof="0" smtClean="0"/>
              <a:t>06/10/2023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e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rme libre 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orme libre 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CB9C91-985F-46B3-8E25-AFE9229F7B40}" type="datetime1">
              <a:rPr lang="fr-FR" noProof="0" smtClean="0"/>
              <a:t>06/10/2023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3" name="Rectangle 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e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e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e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e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orme libre 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Zone de texte 15"/>
          <p:cNvSpPr txBox="1"/>
          <p:nvPr/>
        </p:nvSpPr>
        <p:spPr bwMode="gray">
          <a:xfrm>
            <a:off x="881566" y="607336"/>
            <a:ext cx="801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« </a:t>
            </a:r>
          </a:p>
        </p:txBody>
      </p:sp>
      <p:sp>
        <p:nvSpPr>
          <p:cNvPr id="13" name="Zone de texte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81C48-4FF5-4ACE-9705-775E3CC7E788}" type="datetime1">
              <a:rPr lang="fr-FR" noProof="0" smtClean="0"/>
              <a:t>06/10/2023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rme libre 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e libre 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BEF5C-2AD0-43F8-B071-901983706B44}" type="datetime1">
              <a:rPr lang="fr-FR" noProof="0" smtClean="0"/>
              <a:t>06/10/2023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C88E3-DCC1-44A3-BD7E-56A8F8B3802D}" type="datetime1">
              <a:rPr lang="fr-FR" noProof="0" smtClean="0"/>
              <a:t>06/10/2023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1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2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E6155A-FE65-4316-8E6E-73D2F9E4D4C9}" type="datetime1">
              <a:rPr lang="fr-FR" noProof="0" smtClean="0"/>
              <a:t>06/10/2023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A8CA6B76-0D5F-44F0-BA36-2331CC965A63}" type="datetime1">
              <a:rPr lang="fr-FR" noProof="0" smtClean="0"/>
              <a:t>06/10/2023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rme libre 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orme libre 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D5F644F7-8D5D-4FB0-9219-33234A2ECB18}" type="datetime1">
              <a:rPr lang="fr-FR" noProof="0" smtClean="0"/>
              <a:t>06/10/2023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5F0110-2849-4499-A789-FA99F4D0BA93}" type="datetime1">
              <a:rPr lang="fr-FR" noProof="0" smtClean="0"/>
              <a:t>06/10/2023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 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orme libre 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5C3CD7-6F08-4E84-883C-1086EDBFEF7F}" type="datetime1">
              <a:rPr lang="fr-FR" noProof="0" smtClean="0"/>
              <a:t>06/10/2023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153C7C-7A8A-46BA-B6F6-29C9663A9F2E}" type="datetime1">
              <a:rPr lang="fr-FR" noProof="0" smtClean="0"/>
              <a:t>06/10/2023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4AE113-0BF3-4F38-BD96-6502EF6323FE}" type="datetime1">
              <a:rPr lang="fr-FR" noProof="0" smtClean="0"/>
              <a:t>06/10/2023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98F9E6-E17D-4449-85DC-C571FAACAC43}" type="datetime1">
              <a:rPr lang="fr-FR" noProof="0" smtClean="0"/>
              <a:t>06/10/2023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34965-FEC6-42D9-936A-DB9E914D771C}" type="datetime1">
              <a:rPr lang="fr-FR" noProof="0" smtClean="0"/>
              <a:t>06/10/2023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 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e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 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rme libre 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E736F-0474-40CD-A469-57FFB8C52099}" type="datetime1">
              <a:rPr lang="fr-FR" noProof="0" smtClean="0"/>
              <a:t>06/10/2023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 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 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orme libre 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F68DD-5EAC-4833-9EBF-669AE4E85C98}" type="datetime1">
              <a:rPr lang="fr-FR" noProof="0" smtClean="0"/>
              <a:t>06/10/2023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e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orme libre 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orme libre 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E2405E08-7CD8-42E9-85C1-EAB22C8D2847}" type="datetime1">
              <a:rPr lang="fr-FR" noProof="0" smtClean="0"/>
              <a:t>06/10/2023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1" name="Rectangle 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40585" y="2109140"/>
            <a:ext cx="3708029" cy="852611"/>
          </a:xfrm>
        </p:spPr>
        <p:txBody>
          <a:bodyPr rtlCol="0"/>
          <a:lstStyle/>
          <a:p>
            <a:pPr rtl="0"/>
            <a:r>
              <a:rPr lang="fr-FR" dirty="0"/>
              <a:t>P-</a:t>
            </a:r>
            <a:r>
              <a:rPr lang="fr-FR" dirty="0" err="1"/>
              <a:t>PartInfos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237770" y="3432121"/>
            <a:ext cx="1723066" cy="861420"/>
          </a:xfrm>
        </p:spPr>
        <p:txBody>
          <a:bodyPr rtlCol="0"/>
          <a:lstStyle/>
          <a:p>
            <a:r>
              <a:rPr lang="fr-FR"/>
              <a:t>Timo &amp; Alan</a:t>
            </a:r>
          </a:p>
          <a:p>
            <a:pPr algn="ctr"/>
            <a:r>
              <a:rPr lang="fr-FR" dirty="0"/>
              <a:t> cin2a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A8F08CC-479B-4573-32C4-4606B89E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fr-FR" dirty="0">
                <a:solidFill>
                  <a:schemeClr val="tx1"/>
                </a:solidFill>
              </a:rPr>
              <a:t>Sommaire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E12D4-37A4-62C1-E483-904EBEE09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703" y="1799007"/>
            <a:ext cx="5579707" cy="4123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Présentation du projet</a:t>
            </a:r>
          </a:p>
          <a:p>
            <a:r>
              <a:rPr lang="fr-FR" dirty="0">
                <a:solidFill>
                  <a:schemeClr val="tx1"/>
                </a:solidFill>
              </a:rPr>
              <a:t>Présentation de l'équipe </a:t>
            </a:r>
          </a:p>
          <a:p>
            <a:r>
              <a:rPr lang="fr-FR" dirty="0">
                <a:solidFill>
                  <a:schemeClr val="tx1"/>
                </a:solidFill>
              </a:rPr>
              <a:t>Présentation du code </a:t>
            </a:r>
          </a:p>
          <a:p>
            <a:r>
              <a:rPr lang="fr-FR" dirty="0">
                <a:solidFill>
                  <a:schemeClr val="tx1"/>
                </a:solidFill>
              </a:rPr>
              <a:t>Explication </a:t>
            </a:r>
            <a:r>
              <a:rPr lang="fr-FR" dirty="0" err="1">
                <a:solidFill>
                  <a:schemeClr val="tx1"/>
                </a:solidFill>
              </a:rPr>
              <a:t>Scheduling</a:t>
            </a:r>
          </a:p>
          <a:p>
            <a:r>
              <a:rPr lang="fr-FR" dirty="0">
                <a:solidFill>
                  <a:schemeClr val="tx1"/>
                </a:solidFill>
              </a:rPr>
              <a:t>Problème rencontré 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118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F35A2-689C-C120-28F0-DA5C6AF2E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2586CD-39A3-432B-DAA8-D0E6F336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Nom du projet : </a:t>
            </a:r>
            <a:r>
              <a:rPr lang="fr-FR" dirty="0" err="1"/>
              <a:t>PartInfos</a:t>
            </a:r>
            <a:r>
              <a:rPr lang="fr-FR" dirty="0"/>
              <a:t> </a:t>
            </a:r>
          </a:p>
          <a:p>
            <a:r>
              <a:rPr lang="fr-FR" dirty="0"/>
              <a:t>But du projet : Collecter les infos sur le PC </a:t>
            </a:r>
          </a:p>
          <a:p>
            <a:r>
              <a:rPr lang="fr-FR" dirty="0"/>
              <a:t>Méthode : </a:t>
            </a:r>
            <a:r>
              <a:rPr lang="fr-FR" dirty="0" err="1"/>
              <a:t>Scheduling</a:t>
            </a:r>
            <a:r>
              <a:rPr lang="fr-F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2707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498DE-14F7-656E-5F39-A4961CF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</a:t>
            </a:r>
            <a:r>
              <a:rPr lang="fr-FR" dirty="0" err="1"/>
              <a:t>Scheduling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5AB6F-1BE9-7686-1853-458C64F2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S'utilise dans le planificateur de tâche </a:t>
            </a:r>
          </a:p>
        </p:txBody>
      </p:sp>
    </p:spTree>
    <p:extLst>
      <p:ext uri="{BB962C8B-B14F-4D97-AF65-F5344CB8AC3E}">
        <p14:creationId xmlns:p14="http://schemas.microsoft.com/office/powerpoint/2010/main" val="21805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C069D-877A-432F-0A1A-79A2B1E6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Présentation du code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214612-FDC7-6654-9942-35140BE5A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35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6AF65-D326-8529-81D7-F94FEC6A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rencontré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C4589-35F4-5663-8DE3-3198CE0A1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Création du fichier d'erreur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95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76BD371C-877D-4787-76B1-C236D1BE4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58A43F9-FE81-C4F5-1B4B-81D8045C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E2FA85-0017-3013-D2F0-6D495B710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544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 descr="Une loupe et un point d’interrogation">
            <a:extLst>
              <a:ext uri="{FF2B5EF4-FFF2-40B4-BE49-F238E27FC236}">
                <a16:creationId xmlns:a16="http://schemas.microsoft.com/office/drawing/2014/main" id="{125260BE-4797-5AEF-DDCB-4FABCD5854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8BF1711-A00A-2FBD-01EE-DC16DFC3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FIN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10039-E45F-9470-1A90-535A49C38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1"/>
                </a:solidFill>
              </a:rPr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015531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1</Words>
  <Application>Microsoft Office PowerPoint</Application>
  <PresentationFormat>Grand écran</PresentationFormat>
  <Paragraphs>1</Paragraphs>
  <Slides>8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Salle Ion</vt:lpstr>
      <vt:lpstr>P-PartInfos</vt:lpstr>
      <vt:lpstr>Sommaire</vt:lpstr>
      <vt:lpstr>Présentation du projet </vt:lpstr>
      <vt:lpstr>Explication Scheduling</vt:lpstr>
      <vt:lpstr>Présentation du code </vt:lpstr>
      <vt:lpstr>Problème rencontré </vt:lpstr>
      <vt:lpstr>Conclusion</vt:lpstr>
      <vt:lpstr>FIN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157</cp:revision>
  <dcterms:created xsi:type="dcterms:W3CDTF">2023-10-06T07:54:44Z</dcterms:created>
  <dcterms:modified xsi:type="dcterms:W3CDTF">2023-10-06T09:17:56Z</dcterms:modified>
</cp:coreProperties>
</file>