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5" r:id="rId5"/>
    <p:sldId id="267" r:id="rId6"/>
    <p:sldId id="268" r:id="rId7"/>
    <p:sldId id="266" r:id="rId8"/>
    <p:sldId id="261" r:id="rId9"/>
    <p:sldId id="260" r:id="rId10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3C7EF-7C63-2263-A5F5-0C6C02228C08}" v="170" dt="2023-10-11T14:14:53.560"/>
    <p1510:client id="{7E16C9F5-B36B-4A3A-B673-3889C4C4B5E6}" v="260" dt="2023-10-06T08:56:40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6623" autoAdjust="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Bitter" userId="S::pf28knu@eduvaud.ch::11a57150-0837-498a-a846-17be8493bcf5" providerId="AD" clId="Web-{7E16C9F5-B36B-4A3A-B673-3889C4C4B5E6}"/>
    <pc:docChg chg="addSld delSld modSld">
      <pc:chgData name="Alan Bitter" userId="S::pf28knu@eduvaud.ch::11a57150-0837-498a-a846-17be8493bcf5" providerId="AD" clId="Web-{7E16C9F5-B36B-4A3A-B673-3889C4C4B5E6}" dt="2023-10-06T09:17:54.606" v="535"/>
      <pc:docMkLst>
        <pc:docMk/>
      </pc:docMkLst>
      <pc:sldChg chg="modSp">
        <pc:chgData name="Alan Bitter" userId="S::pf28knu@eduvaud.ch::11a57150-0837-498a-a846-17be8493bcf5" providerId="AD" clId="Web-{7E16C9F5-B36B-4A3A-B673-3889C4C4B5E6}" dt="2023-10-06T08:01:05.046" v="92" actId="1076"/>
        <pc:sldMkLst>
          <pc:docMk/>
          <pc:sldMk cId="356326839" sldId="256"/>
        </pc:sldMkLst>
        <pc:spChg chg="mod">
          <ac:chgData name="Alan Bitter" userId="S::pf28knu@eduvaud.ch::11a57150-0837-498a-a846-17be8493bcf5" providerId="AD" clId="Web-{7E16C9F5-B36B-4A3A-B673-3889C4C4B5E6}" dt="2023-10-06T08:00:22.936" v="83" actId="1076"/>
          <ac:spMkLst>
            <pc:docMk/>
            <pc:sldMk cId="356326839" sldId="256"/>
            <ac:spMk id="2" creationId="{00000000-0000-0000-0000-000000000000}"/>
          </ac:spMkLst>
        </pc:spChg>
        <pc:spChg chg="mod">
          <ac:chgData name="Alan Bitter" userId="S::pf28knu@eduvaud.ch::11a57150-0837-498a-a846-17be8493bcf5" providerId="AD" clId="Web-{7E16C9F5-B36B-4A3A-B673-3889C4C4B5E6}" dt="2023-10-06T08:01:05.046" v="92" actId="1076"/>
          <ac:spMkLst>
            <pc:docMk/>
            <pc:sldMk cId="356326839" sldId="256"/>
            <ac:spMk id="3" creationId="{00000000-0000-0000-0000-000000000000}"/>
          </ac:spMkLst>
        </pc:spChg>
      </pc:sldChg>
      <pc:sldChg chg="addSp modSp new mod setBg setClrOvrMap">
        <pc:chgData name="Alan Bitter" userId="S::pf28knu@eduvaud.ch::11a57150-0837-498a-a846-17be8493bcf5" providerId="AD" clId="Web-{7E16C9F5-B36B-4A3A-B673-3889C4C4B5E6}" dt="2023-10-06T08:47:40.302" v="484" actId="20577"/>
        <pc:sldMkLst>
          <pc:docMk/>
          <pc:sldMk cId="3538118719" sldId="257"/>
        </pc:sldMkLst>
        <pc:spChg chg="mod">
          <ac:chgData name="Alan Bitter" userId="S::pf28knu@eduvaud.ch::11a57150-0837-498a-a846-17be8493bcf5" providerId="AD" clId="Web-{7E16C9F5-B36B-4A3A-B673-3889C4C4B5E6}" dt="2023-10-06T07:58:39.574" v="67" actId="20577"/>
          <ac:spMkLst>
            <pc:docMk/>
            <pc:sldMk cId="3538118719" sldId="257"/>
            <ac:spMk id="2" creationId="{0A8F08CC-479B-4573-32C4-4606B89EADD3}"/>
          </ac:spMkLst>
        </pc:spChg>
        <pc:spChg chg="mod">
          <ac:chgData name="Alan Bitter" userId="S::pf28knu@eduvaud.ch::11a57150-0837-498a-a846-17be8493bcf5" providerId="AD" clId="Web-{7E16C9F5-B36B-4A3A-B673-3889C4C4B5E6}" dt="2023-10-06T08:47:40.302" v="484" actId="20577"/>
          <ac:spMkLst>
            <pc:docMk/>
            <pc:sldMk cId="3538118719" sldId="257"/>
            <ac:spMk id="3" creationId="{F20E12D4-37A4-62C1-E483-904EBEE09B8E}"/>
          </ac:spMkLst>
        </pc:spChg>
        <pc:spChg chg="add">
          <ac:chgData name="Alan Bitter" userId="S::pf28knu@eduvaud.ch::11a57150-0837-498a-a846-17be8493bcf5" providerId="AD" clId="Web-{7E16C9F5-B36B-4A3A-B673-3889C4C4B5E6}" dt="2023-10-06T07:58:34.886" v="66"/>
          <ac:spMkLst>
            <pc:docMk/>
            <pc:sldMk cId="3538118719" sldId="257"/>
            <ac:spMk id="8" creationId="{C314C310-850D-4491-AA52-C75BEA68B68C}"/>
          </ac:spMkLst>
        </pc:spChg>
        <pc:grpChg chg="add">
          <ac:chgData name="Alan Bitter" userId="S::pf28knu@eduvaud.ch::11a57150-0837-498a-a846-17be8493bcf5" providerId="AD" clId="Web-{7E16C9F5-B36B-4A3A-B673-3889C4C4B5E6}" dt="2023-10-06T07:58:34.886" v="66"/>
          <ac:grpSpMkLst>
            <pc:docMk/>
            <pc:sldMk cId="3538118719" sldId="257"/>
            <ac:grpSpMk id="10" creationId="{D4EC3799-3F52-48CE-85CC-83AED368EB42}"/>
          </ac:grpSpMkLst>
        </pc:grpChg>
        <pc:cxnChg chg="add">
          <ac:chgData name="Alan Bitter" userId="S::pf28knu@eduvaud.ch::11a57150-0837-498a-a846-17be8493bcf5" providerId="AD" clId="Web-{7E16C9F5-B36B-4A3A-B673-3889C4C4B5E6}" dt="2023-10-06T07:58:34.886" v="66"/>
          <ac:cxnSpMkLst>
            <pc:docMk/>
            <pc:sldMk cId="3538118719" sldId="257"/>
            <ac:cxnSpMk id="14" creationId="{789E20C7-BB50-4317-93C7-90C8ED80B275}"/>
          </ac:cxnSpMkLst>
        </pc:cxnChg>
      </pc:sldChg>
      <pc:sldChg chg="modSp new modNotes">
        <pc:chgData name="Alan Bitter" userId="S::pf28knu@eduvaud.ch::11a57150-0837-498a-a846-17be8493bcf5" providerId="AD" clId="Web-{7E16C9F5-B36B-4A3A-B673-3889C4C4B5E6}" dt="2023-10-06T08:56:25.279" v="486"/>
        <pc:sldMkLst>
          <pc:docMk/>
          <pc:sldMk cId="2027075084" sldId="258"/>
        </pc:sldMkLst>
        <pc:spChg chg="mod">
          <ac:chgData name="Alan Bitter" userId="S::pf28knu@eduvaud.ch::11a57150-0837-498a-a846-17be8493bcf5" providerId="AD" clId="Web-{7E16C9F5-B36B-4A3A-B673-3889C4C4B5E6}" dt="2023-10-06T08:04:01.456" v="108" actId="20577"/>
          <ac:spMkLst>
            <pc:docMk/>
            <pc:sldMk cId="2027075084" sldId="258"/>
            <ac:spMk id="2" creationId="{9DDF35A2-689C-C120-28F0-DA5C6AF2EB0F}"/>
          </ac:spMkLst>
        </pc:spChg>
        <pc:spChg chg="mod">
          <ac:chgData name="Alan Bitter" userId="S::pf28knu@eduvaud.ch::11a57150-0837-498a-a846-17be8493bcf5" providerId="AD" clId="Web-{7E16C9F5-B36B-4A3A-B673-3889C4C4B5E6}" dt="2023-10-06T08:09:01.198" v="153" actId="20577"/>
          <ac:spMkLst>
            <pc:docMk/>
            <pc:sldMk cId="2027075084" sldId="258"/>
            <ac:spMk id="3" creationId="{2D2586CD-39A3-432B-DAA8-D0E6F336D233}"/>
          </ac:spMkLst>
        </pc:spChg>
      </pc:sldChg>
      <pc:sldChg chg="addSp delSp modSp new del mod setBg setClrOvrMap">
        <pc:chgData name="Alan Bitter" userId="S::pf28knu@eduvaud.ch::11a57150-0837-498a-a846-17be8493bcf5" providerId="AD" clId="Web-{7E16C9F5-B36B-4A3A-B673-3889C4C4B5E6}" dt="2023-10-06T08:27:38.802" v="463"/>
        <pc:sldMkLst>
          <pc:docMk/>
          <pc:sldMk cId="992241212" sldId="259"/>
        </pc:sldMkLst>
        <pc:spChg chg="mod">
          <ac:chgData name="Alan Bitter" userId="S::pf28knu@eduvaud.ch::11a57150-0837-498a-a846-17be8493bcf5" providerId="AD" clId="Web-{7E16C9F5-B36B-4A3A-B673-3889C4C4B5E6}" dt="2023-10-06T08:27:25.254" v="462"/>
          <ac:spMkLst>
            <pc:docMk/>
            <pc:sldMk cId="992241212" sldId="259"/>
            <ac:spMk id="2" creationId="{B7564650-872A-1E4E-E262-9C92A7966B0C}"/>
          </ac:spMkLst>
        </pc:spChg>
        <pc:spChg chg="del">
          <ac:chgData name="Alan Bitter" userId="S::pf28knu@eduvaud.ch::11a57150-0837-498a-a846-17be8493bcf5" providerId="AD" clId="Web-{7E16C9F5-B36B-4A3A-B673-3889C4C4B5E6}" dt="2023-10-06T08:27:25.254" v="462"/>
          <ac:spMkLst>
            <pc:docMk/>
            <pc:sldMk cId="992241212" sldId="259"/>
            <ac:spMk id="3" creationId="{AA61284F-BE3C-BA65-B4AF-053C1FD9F2EA}"/>
          </ac:spMkLst>
        </pc:spChg>
        <pc:spChg chg="add">
          <ac:chgData name="Alan Bitter" userId="S::pf28knu@eduvaud.ch::11a57150-0837-498a-a846-17be8493bcf5" providerId="AD" clId="Web-{7E16C9F5-B36B-4A3A-B673-3889C4C4B5E6}" dt="2023-10-06T08:27:25.254" v="462"/>
          <ac:spMkLst>
            <pc:docMk/>
            <pc:sldMk cId="992241212" sldId="259"/>
            <ac:spMk id="13" creationId="{670D6F2B-93AF-47D6-9378-5E54BE0AC69F}"/>
          </ac:spMkLst>
        </pc:spChg>
        <pc:spChg chg="add">
          <ac:chgData name="Alan Bitter" userId="S::pf28knu@eduvaud.ch::11a57150-0837-498a-a846-17be8493bcf5" providerId="AD" clId="Web-{7E16C9F5-B36B-4A3A-B673-3889C4C4B5E6}" dt="2023-10-06T08:27:25.254" v="462"/>
          <ac:spMkLst>
            <pc:docMk/>
            <pc:sldMk cId="992241212" sldId="259"/>
            <ac:spMk id="15" creationId="{491A5E26-1F21-459D-8C03-ADB057B09066}"/>
          </ac:spMkLst>
        </pc:spChg>
        <pc:grpChg chg="add">
          <ac:chgData name="Alan Bitter" userId="S::pf28knu@eduvaud.ch::11a57150-0837-498a-a846-17be8493bcf5" providerId="AD" clId="Web-{7E16C9F5-B36B-4A3A-B673-3889C4C4B5E6}" dt="2023-10-06T08:27:25.254" v="462"/>
          <ac:grpSpMkLst>
            <pc:docMk/>
            <pc:sldMk cId="992241212" sldId="259"/>
            <ac:grpSpMk id="9" creationId="{6503EB0F-2257-4A3E-A73B-E1DE769B459F}"/>
          </ac:grpSpMkLst>
        </pc:grpChg>
        <pc:picChg chg="add">
          <ac:chgData name="Alan Bitter" userId="S::pf28knu@eduvaud.ch::11a57150-0837-498a-a846-17be8493bcf5" providerId="AD" clId="Web-{7E16C9F5-B36B-4A3A-B673-3889C4C4B5E6}" dt="2023-10-06T08:27:25.254" v="462"/>
          <ac:picMkLst>
            <pc:docMk/>
            <pc:sldMk cId="992241212" sldId="259"/>
            <ac:picMk id="5" creationId="{538AC765-D992-4DF1-1B95-99599C3D4D4C}"/>
          </ac:picMkLst>
        </pc:picChg>
      </pc:sldChg>
      <pc:sldChg chg="addSp delSp modSp new mod setBg addAnim delAnim setClrOvrMap">
        <pc:chgData name="Alan Bitter" userId="S::pf28knu@eduvaud.ch::11a57150-0837-498a-a846-17be8493bcf5" providerId="AD" clId="Web-{7E16C9F5-B36B-4A3A-B673-3889C4C4B5E6}" dt="2023-10-06T08:18:06.148" v="383"/>
        <pc:sldMkLst>
          <pc:docMk/>
          <pc:sldMk cId="1015531075" sldId="260"/>
        </pc:sldMkLst>
        <pc:spChg chg="mod">
          <ac:chgData name="Alan Bitter" userId="S::pf28knu@eduvaud.ch::11a57150-0837-498a-a846-17be8493bcf5" providerId="AD" clId="Web-{7E16C9F5-B36B-4A3A-B673-3889C4C4B5E6}" dt="2023-10-06T08:18:06.148" v="382"/>
          <ac:spMkLst>
            <pc:docMk/>
            <pc:sldMk cId="1015531075" sldId="260"/>
            <ac:spMk id="2" creationId="{58BF1711-A00A-2FBD-01EE-DC16DFC343A2}"/>
          </ac:spMkLst>
        </pc:spChg>
        <pc:spChg chg="mod">
          <ac:chgData name="Alan Bitter" userId="S::pf28knu@eduvaud.ch::11a57150-0837-498a-a846-17be8493bcf5" providerId="AD" clId="Web-{7E16C9F5-B36B-4A3A-B673-3889C4C4B5E6}" dt="2023-10-06T08:18:06.148" v="382"/>
          <ac:spMkLst>
            <pc:docMk/>
            <pc:sldMk cId="1015531075" sldId="260"/>
            <ac:spMk id="3" creationId="{58710039-E45F-9470-1A90-535A49C38382}"/>
          </ac:spMkLst>
        </pc:spChg>
        <pc:spChg chg="add del">
          <ac:chgData name="Alan Bitter" userId="S::pf28knu@eduvaud.ch::11a57150-0837-498a-a846-17be8493bcf5" providerId="AD" clId="Web-{7E16C9F5-B36B-4A3A-B673-3889C4C4B5E6}" dt="2023-10-06T08:18:02.273" v="379"/>
          <ac:spMkLst>
            <pc:docMk/>
            <pc:sldMk cId="1015531075" sldId="260"/>
            <ac:spMk id="13" creationId="{670D6F2B-93AF-47D6-9378-5E54BE0AC69F}"/>
          </ac:spMkLst>
        </pc:spChg>
        <pc:spChg chg="add del">
          <ac:chgData name="Alan Bitter" userId="S::pf28knu@eduvaud.ch::11a57150-0837-498a-a846-17be8493bcf5" providerId="AD" clId="Web-{7E16C9F5-B36B-4A3A-B673-3889C4C4B5E6}" dt="2023-10-06T08:18:02.273" v="379"/>
          <ac:spMkLst>
            <pc:docMk/>
            <pc:sldMk cId="1015531075" sldId="260"/>
            <ac:spMk id="15" creationId="{491A5E26-1F21-459D-8C03-ADB057B09066}"/>
          </ac:spMkLst>
        </pc:spChg>
        <pc:spChg chg="add del">
          <ac:chgData name="Alan Bitter" userId="S::pf28knu@eduvaud.ch::11a57150-0837-498a-a846-17be8493bcf5" providerId="AD" clId="Web-{7E16C9F5-B36B-4A3A-B673-3889C4C4B5E6}" dt="2023-10-06T08:18:06.101" v="381"/>
          <ac:spMkLst>
            <pc:docMk/>
            <pc:sldMk cId="1015531075" sldId="260"/>
            <ac:spMk id="17" creationId="{C91E93A7-6C7F-4F77-9CB0-280D958EF4D2}"/>
          </ac:spMkLst>
        </pc:spChg>
        <pc:spChg chg="add del">
          <ac:chgData name="Alan Bitter" userId="S::pf28knu@eduvaud.ch::11a57150-0837-498a-a846-17be8493bcf5" providerId="AD" clId="Web-{7E16C9F5-B36B-4A3A-B673-3889C4C4B5E6}" dt="2023-10-06T08:18:06.101" v="381"/>
          <ac:spMkLst>
            <pc:docMk/>
            <pc:sldMk cId="1015531075" sldId="260"/>
            <ac:spMk id="19" creationId="{E4F17063-EDA4-417B-946F-BA357F3B390D}"/>
          </ac:spMkLst>
        </pc:spChg>
        <pc:spChg chg="add del">
          <ac:chgData name="Alan Bitter" userId="S::pf28knu@eduvaud.ch::11a57150-0837-498a-a846-17be8493bcf5" providerId="AD" clId="Web-{7E16C9F5-B36B-4A3A-B673-3889C4C4B5E6}" dt="2023-10-06T08:18:06.101" v="381"/>
          <ac:spMkLst>
            <pc:docMk/>
            <pc:sldMk cId="1015531075" sldId="260"/>
            <ac:spMk id="20" creationId="{670D6F2B-93AF-47D6-9378-5E54BE0AC69F}"/>
          </ac:spMkLst>
        </pc:spChg>
        <pc:spChg chg="add del">
          <ac:chgData name="Alan Bitter" userId="S::pf28knu@eduvaud.ch::11a57150-0837-498a-a846-17be8493bcf5" providerId="AD" clId="Web-{7E16C9F5-B36B-4A3A-B673-3889C4C4B5E6}" dt="2023-10-06T08:18:06.101" v="381"/>
          <ac:spMkLst>
            <pc:docMk/>
            <pc:sldMk cId="1015531075" sldId="260"/>
            <ac:spMk id="22" creationId="{D36F3EEA-55D4-4677-80E7-92D00B8F343B}"/>
          </ac:spMkLst>
        </pc:spChg>
        <pc:spChg chg="add">
          <ac:chgData name="Alan Bitter" userId="S::pf28knu@eduvaud.ch::11a57150-0837-498a-a846-17be8493bcf5" providerId="AD" clId="Web-{7E16C9F5-B36B-4A3A-B673-3889C4C4B5E6}" dt="2023-10-06T08:18:06.148" v="382"/>
          <ac:spMkLst>
            <pc:docMk/>
            <pc:sldMk cId="1015531075" sldId="260"/>
            <ac:spMk id="25" creationId="{670D6F2B-93AF-47D6-9378-5E54BE0AC69F}"/>
          </ac:spMkLst>
        </pc:spChg>
        <pc:spChg chg="add">
          <ac:chgData name="Alan Bitter" userId="S::pf28knu@eduvaud.ch::11a57150-0837-498a-a846-17be8493bcf5" providerId="AD" clId="Web-{7E16C9F5-B36B-4A3A-B673-3889C4C4B5E6}" dt="2023-10-06T08:18:06.148" v="382"/>
          <ac:spMkLst>
            <pc:docMk/>
            <pc:sldMk cId="1015531075" sldId="260"/>
            <ac:spMk id="26" creationId="{491A5E26-1F21-459D-8C03-ADB057B09066}"/>
          </ac:spMkLst>
        </pc:spChg>
        <pc:grpChg chg="add del">
          <ac:chgData name="Alan Bitter" userId="S::pf28knu@eduvaud.ch::11a57150-0837-498a-a846-17be8493bcf5" providerId="AD" clId="Web-{7E16C9F5-B36B-4A3A-B673-3889C4C4B5E6}" dt="2023-10-06T08:18:02.273" v="379"/>
          <ac:grpSpMkLst>
            <pc:docMk/>
            <pc:sldMk cId="1015531075" sldId="260"/>
            <ac:grpSpMk id="9" creationId="{6503EB0F-2257-4A3E-A73B-E1DE769B459F}"/>
          </ac:grpSpMkLst>
        </pc:grpChg>
        <pc:grpChg chg="add del">
          <ac:chgData name="Alan Bitter" userId="S::pf28knu@eduvaud.ch::11a57150-0837-498a-a846-17be8493bcf5" providerId="AD" clId="Web-{7E16C9F5-B36B-4A3A-B673-3889C4C4B5E6}" dt="2023-10-06T08:18:06.101" v="381"/>
          <ac:grpSpMkLst>
            <pc:docMk/>
            <pc:sldMk cId="1015531075" sldId="260"/>
            <ac:grpSpMk id="18" creationId="{6503EB0F-2257-4A3E-A73B-E1DE769B459F}"/>
          </ac:grpSpMkLst>
        </pc:grpChg>
        <pc:grpChg chg="add">
          <ac:chgData name="Alan Bitter" userId="S::pf28knu@eduvaud.ch::11a57150-0837-498a-a846-17be8493bcf5" providerId="AD" clId="Web-{7E16C9F5-B36B-4A3A-B673-3889C4C4B5E6}" dt="2023-10-06T08:18:06.148" v="382"/>
          <ac:grpSpMkLst>
            <pc:docMk/>
            <pc:sldMk cId="1015531075" sldId="260"/>
            <ac:grpSpMk id="24" creationId="{6503EB0F-2257-4A3E-A73B-E1DE769B459F}"/>
          </ac:grpSpMkLst>
        </pc:grpChg>
        <pc:picChg chg="add del">
          <ac:chgData name="Alan Bitter" userId="S::pf28knu@eduvaud.ch::11a57150-0837-498a-a846-17be8493bcf5" providerId="AD" clId="Web-{7E16C9F5-B36B-4A3A-B673-3889C4C4B5E6}" dt="2023-10-06T08:18:02.273" v="379"/>
          <ac:picMkLst>
            <pc:docMk/>
            <pc:sldMk cId="1015531075" sldId="260"/>
            <ac:picMk id="5" creationId="{125260BE-4797-5AEF-DDCB-4FABCD585443}"/>
          </ac:picMkLst>
        </pc:picChg>
        <pc:picChg chg="add del">
          <ac:chgData name="Alan Bitter" userId="S::pf28knu@eduvaud.ch::11a57150-0837-498a-a846-17be8493bcf5" providerId="AD" clId="Web-{7E16C9F5-B36B-4A3A-B673-3889C4C4B5E6}" dt="2023-10-06T08:18:06.101" v="381"/>
          <ac:picMkLst>
            <pc:docMk/>
            <pc:sldMk cId="1015531075" sldId="260"/>
            <ac:picMk id="21" creationId="{1B6898FC-136D-4E85-AF28-0E57E42D70AB}"/>
          </ac:picMkLst>
        </pc:picChg>
        <pc:picChg chg="add">
          <ac:chgData name="Alan Bitter" userId="S::pf28knu@eduvaud.ch::11a57150-0837-498a-a846-17be8493bcf5" providerId="AD" clId="Web-{7E16C9F5-B36B-4A3A-B673-3889C4C4B5E6}" dt="2023-10-06T08:18:06.148" v="382"/>
          <ac:picMkLst>
            <pc:docMk/>
            <pc:sldMk cId="1015531075" sldId="260"/>
            <ac:picMk id="27" creationId="{125260BE-4797-5AEF-DDCB-4FABCD585443}"/>
          </ac:picMkLst>
        </pc:picChg>
      </pc:sldChg>
      <pc:sldChg chg="addSp modSp new mod setBg setClrOvrMap">
        <pc:chgData name="Alan Bitter" userId="S::pf28knu@eduvaud.ch::11a57150-0837-498a-a846-17be8493bcf5" providerId="AD" clId="Web-{7E16C9F5-B36B-4A3A-B673-3889C4C4B5E6}" dt="2023-10-06T08:18:28.898" v="392"/>
        <pc:sldMkLst>
          <pc:docMk/>
          <pc:sldMk cId="3212544189" sldId="261"/>
        </pc:sldMkLst>
        <pc:spChg chg="mod">
          <ac:chgData name="Alan Bitter" userId="S::pf28knu@eduvaud.ch::11a57150-0837-498a-a846-17be8493bcf5" providerId="AD" clId="Web-{7E16C9F5-B36B-4A3A-B673-3889C4C4B5E6}" dt="2023-10-06T08:18:28.898" v="392"/>
          <ac:spMkLst>
            <pc:docMk/>
            <pc:sldMk cId="3212544189" sldId="261"/>
            <ac:spMk id="2" creationId="{758A43F9-FE81-C4F5-1B4B-81D8045C9351}"/>
          </ac:spMkLst>
        </pc:spChg>
        <pc:spChg chg="mod">
          <ac:chgData name="Alan Bitter" userId="S::pf28knu@eduvaud.ch::11a57150-0837-498a-a846-17be8493bcf5" providerId="AD" clId="Web-{7E16C9F5-B36B-4A3A-B673-3889C4C4B5E6}" dt="2023-10-06T08:18:28.898" v="392"/>
          <ac:spMkLst>
            <pc:docMk/>
            <pc:sldMk cId="3212544189" sldId="261"/>
            <ac:spMk id="3" creationId="{B2E2FA85-0017-3013-D2F0-6D495B7106F9}"/>
          </ac:spMkLst>
        </pc:spChg>
        <pc:spChg chg="add">
          <ac:chgData name="Alan Bitter" userId="S::pf28knu@eduvaud.ch::11a57150-0837-498a-a846-17be8493bcf5" providerId="AD" clId="Web-{7E16C9F5-B36B-4A3A-B673-3889C4C4B5E6}" dt="2023-10-06T08:18:28.898" v="392"/>
          <ac:spMkLst>
            <pc:docMk/>
            <pc:sldMk cId="3212544189" sldId="261"/>
            <ac:spMk id="9" creationId="{6E0488BA-180E-40D8-8350-4B179179556B}"/>
          </ac:spMkLst>
        </pc:spChg>
        <pc:picChg chg="add">
          <ac:chgData name="Alan Bitter" userId="S::pf28knu@eduvaud.ch::11a57150-0837-498a-a846-17be8493bcf5" providerId="AD" clId="Web-{7E16C9F5-B36B-4A3A-B673-3889C4C4B5E6}" dt="2023-10-06T08:18:28.898" v="392"/>
          <ac:picMkLst>
            <pc:docMk/>
            <pc:sldMk cId="3212544189" sldId="261"/>
            <ac:picMk id="5" creationId="{76BD371C-877D-4787-76B1-C236D1BE4FAA}"/>
          </ac:picMkLst>
        </pc:picChg>
      </pc:sldChg>
      <pc:sldChg chg="modSp new del">
        <pc:chgData name="Alan Bitter" userId="S::pf28knu@eduvaud.ch::11a57150-0837-498a-a846-17be8493bcf5" providerId="AD" clId="Web-{7E16C9F5-B36B-4A3A-B673-3889C4C4B5E6}" dt="2023-10-06T08:19:02.946" v="405"/>
        <pc:sldMkLst>
          <pc:docMk/>
          <pc:sldMk cId="484305347" sldId="262"/>
        </pc:sldMkLst>
        <pc:spChg chg="mod">
          <ac:chgData name="Alan Bitter" userId="S::pf28knu@eduvaud.ch::11a57150-0837-498a-a846-17be8493bcf5" providerId="AD" clId="Web-{7E16C9F5-B36B-4A3A-B673-3889C4C4B5E6}" dt="2023-10-06T08:18:59.774" v="404" actId="20577"/>
          <ac:spMkLst>
            <pc:docMk/>
            <pc:sldMk cId="484305347" sldId="262"/>
            <ac:spMk id="2" creationId="{B71CD176-AA0B-A7A8-9D86-A856EC2DC521}"/>
          </ac:spMkLst>
        </pc:spChg>
      </pc:sldChg>
      <pc:sldChg chg="modSp new modNotes">
        <pc:chgData name="Alan Bitter" userId="S::pf28knu@eduvaud.ch::11a57150-0837-498a-a846-17be8493bcf5" providerId="AD" clId="Web-{7E16C9F5-B36B-4A3A-B673-3889C4C4B5E6}" dt="2023-10-06T08:26:44.050" v="461" actId="20577"/>
        <pc:sldMkLst>
          <pc:docMk/>
          <pc:sldMk cId="1149953134" sldId="262"/>
        </pc:sldMkLst>
        <pc:spChg chg="mod">
          <ac:chgData name="Alan Bitter" userId="S::pf28knu@eduvaud.ch::11a57150-0837-498a-a846-17be8493bcf5" providerId="AD" clId="Web-{7E16C9F5-B36B-4A3A-B673-3889C4C4B5E6}" dt="2023-10-06T08:23:34.046" v="431" actId="20577"/>
          <ac:spMkLst>
            <pc:docMk/>
            <pc:sldMk cId="1149953134" sldId="262"/>
            <ac:spMk id="2" creationId="{EEB6AF65-D326-8529-81D7-F94FEC6A330E}"/>
          </ac:spMkLst>
        </pc:spChg>
        <pc:spChg chg="mod">
          <ac:chgData name="Alan Bitter" userId="S::pf28knu@eduvaud.ch::11a57150-0837-498a-a846-17be8493bcf5" providerId="AD" clId="Web-{7E16C9F5-B36B-4A3A-B673-3889C4C4B5E6}" dt="2023-10-06T08:26:44.050" v="461" actId="20577"/>
          <ac:spMkLst>
            <pc:docMk/>
            <pc:sldMk cId="1149953134" sldId="262"/>
            <ac:spMk id="3" creationId="{398C4589-35F4-5663-8DE3-3198CE0A13CC}"/>
          </ac:spMkLst>
        </pc:spChg>
      </pc:sldChg>
      <pc:sldChg chg="modSp new">
        <pc:chgData name="Alan Bitter" userId="S::pf28knu@eduvaud.ch::11a57150-0837-498a-a846-17be8493bcf5" providerId="AD" clId="Web-{7E16C9F5-B36B-4A3A-B673-3889C4C4B5E6}" dt="2023-10-06T08:27:46.521" v="469" actId="20577"/>
        <pc:sldMkLst>
          <pc:docMk/>
          <pc:sldMk cId="2093350480" sldId="263"/>
        </pc:sldMkLst>
        <pc:spChg chg="mod">
          <ac:chgData name="Alan Bitter" userId="S::pf28knu@eduvaud.ch::11a57150-0837-498a-a846-17be8493bcf5" providerId="AD" clId="Web-{7E16C9F5-B36B-4A3A-B673-3889C4C4B5E6}" dt="2023-10-06T08:27:46.521" v="469" actId="20577"/>
          <ac:spMkLst>
            <pc:docMk/>
            <pc:sldMk cId="2093350480" sldId="263"/>
            <ac:spMk id="2" creationId="{048C069D-877A-432F-0A1A-79A2B1E6A9A2}"/>
          </ac:spMkLst>
        </pc:spChg>
      </pc:sldChg>
      <pc:sldChg chg="modSp new modNotes">
        <pc:chgData name="Alan Bitter" userId="S::pf28knu@eduvaud.ch::11a57150-0837-498a-a846-17be8493bcf5" providerId="AD" clId="Web-{7E16C9F5-B36B-4A3A-B673-3889C4C4B5E6}" dt="2023-10-06T09:17:54.606" v="535"/>
        <pc:sldMkLst>
          <pc:docMk/>
          <pc:sldMk cId="218056672" sldId="264"/>
        </pc:sldMkLst>
        <pc:spChg chg="mod">
          <ac:chgData name="Alan Bitter" userId="S::pf28knu@eduvaud.ch::11a57150-0837-498a-a846-17be8493bcf5" providerId="AD" clId="Web-{7E16C9F5-B36B-4A3A-B673-3889C4C4B5E6}" dt="2023-10-06T08:47:47.302" v="485" actId="20577"/>
          <ac:spMkLst>
            <pc:docMk/>
            <pc:sldMk cId="218056672" sldId="264"/>
            <ac:spMk id="2" creationId="{C9A498DE-14F7-656E-5F39-A4961CFB64C3}"/>
          </ac:spMkLst>
        </pc:spChg>
        <pc:spChg chg="mod">
          <ac:chgData name="Alan Bitter" userId="S::pf28knu@eduvaud.ch::11a57150-0837-498a-a846-17be8493bcf5" providerId="AD" clId="Web-{7E16C9F5-B36B-4A3A-B673-3889C4C4B5E6}" dt="2023-10-06T08:56:40.201" v="493" actId="20577"/>
          <ac:spMkLst>
            <pc:docMk/>
            <pc:sldMk cId="218056672" sldId="264"/>
            <ac:spMk id="3" creationId="{74A5AB6F-1BE9-7686-1853-458C64F29C16}"/>
          </ac:spMkLst>
        </pc:spChg>
      </pc:sldChg>
    </pc:docChg>
  </pc:docChgLst>
  <pc:docChgLst>
    <pc:chgData name="Alan Bitter" userId="S::pf28knu@eduvaud.ch::11a57150-0837-498a-a846-17be8493bcf5" providerId="AD" clId="Web-{0563C7EF-7C63-2263-A5F5-0C6C02228C08}"/>
    <pc:docChg chg="addSld delSld modSld sldOrd">
      <pc:chgData name="Alan Bitter" userId="S::pf28knu@eduvaud.ch::11a57150-0837-498a-a846-17be8493bcf5" providerId="AD" clId="Web-{0563C7EF-7C63-2263-A5F5-0C6C02228C08}" dt="2023-10-11T14:19:17.317" v="1009"/>
      <pc:docMkLst>
        <pc:docMk/>
      </pc:docMkLst>
      <pc:sldChg chg="addSp delSp modSp modNotes">
        <pc:chgData name="Alan Bitter" userId="S::pf28knu@eduvaud.ch::11a57150-0837-498a-a846-17be8493bcf5" providerId="AD" clId="Web-{0563C7EF-7C63-2263-A5F5-0C6C02228C08}" dt="2023-10-11T14:14:53.560" v="1007"/>
        <pc:sldMkLst>
          <pc:docMk/>
          <pc:sldMk cId="356326839" sldId="256"/>
        </pc:sldMkLst>
        <pc:spChg chg="add del mod">
          <ac:chgData name="Alan Bitter" userId="S::pf28knu@eduvaud.ch::11a57150-0837-498a-a846-17be8493bcf5" providerId="AD" clId="Web-{0563C7EF-7C63-2263-A5F5-0C6C02228C08}" dt="2023-10-11T14:14:53.560" v="1007"/>
          <ac:spMkLst>
            <pc:docMk/>
            <pc:sldMk cId="356326839" sldId="256"/>
            <ac:spMk id="4" creationId="{27B00400-B762-F585-ABF5-A29853A02EF2}"/>
          </ac:spMkLst>
        </pc:spChg>
      </pc:sldChg>
      <pc:sldChg chg="addSp delSp modSp mod setBg setClrOvrMap modNotes">
        <pc:chgData name="Alan Bitter" userId="S::pf28knu@eduvaud.ch::11a57150-0837-498a-a846-17be8493bcf5" providerId="AD" clId="Web-{0563C7EF-7C63-2263-A5F5-0C6C02228C08}" dt="2023-10-11T13:47:02.015" v="638" actId="20577"/>
        <pc:sldMkLst>
          <pc:docMk/>
          <pc:sldMk cId="3538118719" sldId="257"/>
        </pc:sldMkLst>
        <pc:spChg chg="mod">
          <ac:chgData name="Alan Bitter" userId="S::pf28knu@eduvaud.ch::11a57150-0837-498a-a846-17be8493bcf5" providerId="AD" clId="Web-{0563C7EF-7C63-2263-A5F5-0C6C02228C08}" dt="2023-10-11T12:44:22.106" v="93"/>
          <ac:spMkLst>
            <pc:docMk/>
            <pc:sldMk cId="3538118719" sldId="257"/>
            <ac:spMk id="2" creationId="{0A8F08CC-479B-4573-32C4-4606B89EADD3}"/>
          </ac:spMkLst>
        </pc:spChg>
        <pc:spChg chg="del mod">
          <ac:chgData name="Alan Bitter" userId="S::pf28knu@eduvaud.ch::11a57150-0837-498a-a846-17be8493bcf5" providerId="AD" clId="Web-{0563C7EF-7C63-2263-A5F5-0C6C02228C08}" dt="2023-10-11T12:44:22.106" v="93"/>
          <ac:spMkLst>
            <pc:docMk/>
            <pc:sldMk cId="3538118719" sldId="257"/>
            <ac:spMk id="3" creationId="{F20E12D4-37A4-62C1-E483-904EBEE09B8E}"/>
          </ac:spMkLst>
        </pc:spChg>
        <pc:spChg chg="del">
          <ac:chgData name="Alan Bitter" userId="S::pf28knu@eduvaud.ch::11a57150-0837-498a-a846-17be8493bcf5" providerId="AD" clId="Web-{0563C7EF-7C63-2263-A5F5-0C6C02228C08}" dt="2023-10-11T12:44:22.106" v="93"/>
          <ac:spMkLst>
            <pc:docMk/>
            <pc:sldMk cId="3538118719" sldId="257"/>
            <ac:spMk id="8" creationId="{C314C310-850D-4491-AA52-C75BEA68B68C}"/>
          </ac:spMkLst>
        </pc:spChg>
        <pc:spChg chg="add">
          <ac:chgData name="Alan Bitter" userId="S::pf28knu@eduvaud.ch::11a57150-0837-498a-a846-17be8493bcf5" providerId="AD" clId="Web-{0563C7EF-7C63-2263-A5F5-0C6C02228C08}" dt="2023-10-11T12:44:22.106" v="93"/>
          <ac:spMkLst>
            <pc:docMk/>
            <pc:sldMk cId="3538118719" sldId="257"/>
            <ac:spMk id="29" creationId="{CC28BCC9-4093-4FD5-83EB-7EC297F51396}"/>
          </ac:spMkLst>
        </pc:spChg>
        <pc:grpChg chg="del">
          <ac:chgData name="Alan Bitter" userId="S::pf28knu@eduvaud.ch::11a57150-0837-498a-a846-17be8493bcf5" providerId="AD" clId="Web-{0563C7EF-7C63-2263-A5F5-0C6C02228C08}" dt="2023-10-11T12:44:22.106" v="93"/>
          <ac:grpSpMkLst>
            <pc:docMk/>
            <pc:sldMk cId="3538118719" sldId="257"/>
            <ac:grpSpMk id="10" creationId="{D4EC3799-3F52-48CE-85CC-83AED368EB42}"/>
          </ac:grpSpMkLst>
        </pc:grpChg>
        <pc:grpChg chg="add">
          <ac:chgData name="Alan Bitter" userId="S::pf28knu@eduvaud.ch::11a57150-0837-498a-a846-17be8493bcf5" providerId="AD" clId="Web-{0563C7EF-7C63-2263-A5F5-0C6C02228C08}" dt="2023-10-11T12:44:22.106" v="93"/>
          <ac:grpSpMkLst>
            <pc:docMk/>
            <pc:sldMk cId="3538118719" sldId="257"/>
            <ac:grpSpMk id="20" creationId="{08BCF048-8940-4354-B9EC-5AD74E283CE3}"/>
          </ac:grpSpMkLst>
        </pc:grpChg>
        <pc:graphicFrameChg chg="add mod modGraphic">
          <ac:chgData name="Alan Bitter" userId="S::pf28knu@eduvaud.ch::11a57150-0837-498a-a846-17be8493bcf5" providerId="AD" clId="Web-{0563C7EF-7C63-2263-A5F5-0C6C02228C08}" dt="2023-10-11T13:47:02.015" v="638" actId="20577"/>
          <ac:graphicFrameMkLst>
            <pc:docMk/>
            <pc:sldMk cId="3538118719" sldId="257"/>
            <ac:graphicFrameMk id="16" creationId="{C2F4DDEA-2302-7AE2-4CB1-C24D1AEA42A8}"/>
          </ac:graphicFrameMkLst>
        </pc:graphicFrameChg>
        <pc:cxnChg chg="del">
          <ac:chgData name="Alan Bitter" userId="S::pf28knu@eduvaud.ch::11a57150-0837-498a-a846-17be8493bcf5" providerId="AD" clId="Web-{0563C7EF-7C63-2263-A5F5-0C6C02228C08}" dt="2023-10-11T12:44:22.106" v="93"/>
          <ac:cxnSpMkLst>
            <pc:docMk/>
            <pc:sldMk cId="3538118719" sldId="257"/>
            <ac:cxnSpMk id="14" creationId="{789E20C7-BB50-4317-93C7-90C8ED80B275}"/>
          </ac:cxnSpMkLst>
        </pc:cxnChg>
      </pc:sldChg>
      <pc:sldChg chg="addSp delSp modSp modNotes">
        <pc:chgData name="Alan Bitter" userId="S::pf28knu@eduvaud.ch::11a57150-0837-498a-a846-17be8493bcf5" providerId="AD" clId="Web-{0563C7EF-7C63-2263-A5F5-0C6C02228C08}" dt="2023-10-11T14:19:17.317" v="1009"/>
        <pc:sldMkLst>
          <pc:docMk/>
          <pc:sldMk cId="2027075084" sldId="258"/>
        </pc:sldMkLst>
        <pc:spChg chg="mod">
          <ac:chgData name="Alan Bitter" userId="S::pf28knu@eduvaud.ch::11a57150-0837-498a-a846-17be8493bcf5" providerId="AD" clId="Web-{0563C7EF-7C63-2263-A5F5-0C6C02228C08}" dt="2023-10-11T13:33:34.712" v="495" actId="20577"/>
          <ac:spMkLst>
            <pc:docMk/>
            <pc:sldMk cId="2027075084" sldId="258"/>
            <ac:spMk id="2" creationId="{9DDF35A2-689C-C120-28F0-DA5C6AF2EB0F}"/>
          </ac:spMkLst>
        </pc:spChg>
        <pc:spChg chg="mod">
          <ac:chgData name="Alan Bitter" userId="S::pf28knu@eduvaud.ch::11a57150-0837-498a-a846-17be8493bcf5" providerId="AD" clId="Web-{0563C7EF-7C63-2263-A5F5-0C6C02228C08}" dt="2023-10-11T13:29:33.643" v="377" actId="20577"/>
          <ac:spMkLst>
            <pc:docMk/>
            <pc:sldMk cId="2027075084" sldId="258"/>
            <ac:spMk id="3" creationId="{2D2586CD-39A3-432B-DAA8-D0E6F336D233}"/>
          </ac:spMkLst>
        </pc:spChg>
        <pc:graphicFrameChg chg="add del">
          <ac:chgData name="Alan Bitter" userId="S::pf28knu@eduvaud.ch::11a57150-0837-498a-a846-17be8493bcf5" providerId="AD" clId="Web-{0563C7EF-7C63-2263-A5F5-0C6C02228C08}" dt="2023-10-11T13:03:08.990" v="99"/>
          <ac:graphicFrameMkLst>
            <pc:docMk/>
            <pc:sldMk cId="2027075084" sldId="258"/>
            <ac:graphicFrameMk id="5" creationId="{530897EC-A87D-5689-EDBC-D8D930195C48}"/>
          </ac:graphicFrameMkLst>
        </pc:graphicFrameChg>
      </pc:sldChg>
      <pc:sldChg chg="addSp delSp modSp mod delAnim setClrOvrMap">
        <pc:chgData name="Alan Bitter" userId="S::pf28knu@eduvaud.ch::11a57150-0837-498a-a846-17be8493bcf5" providerId="AD" clId="Web-{0563C7EF-7C63-2263-A5F5-0C6C02228C08}" dt="2023-10-11T13:51:44.507" v="832"/>
        <pc:sldMkLst>
          <pc:docMk/>
          <pc:sldMk cId="1015531075" sldId="260"/>
        </pc:sldMkLst>
        <pc:spChg chg="mod">
          <ac:chgData name="Alan Bitter" userId="S::pf28knu@eduvaud.ch::11a57150-0837-498a-a846-17be8493bcf5" providerId="AD" clId="Web-{0563C7EF-7C63-2263-A5F5-0C6C02228C08}" dt="2023-10-11T13:51:44.507" v="832"/>
          <ac:spMkLst>
            <pc:docMk/>
            <pc:sldMk cId="1015531075" sldId="260"/>
            <ac:spMk id="2" creationId="{58BF1711-A00A-2FBD-01EE-DC16DFC343A2}"/>
          </ac:spMkLst>
        </pc:spChg>
        <pc:spChg chg="mod">
          <ac:chgData name="Alan Bitter" userId="S::pf28knu@eduvaud.ch::11a57150-0837-498a-a846-17be8493bcf5" providerId="AD" clId="Web-{0563C7EF-7C63-2263-A5F5-0C6C02228C08}" dt="2023-10-11T13:51:44.507" v="832"/>
          <ac:spMkLst>
            <pc:docMk/>
            <pc:sldMk cId="1015531075" sldId="260"/>
            <ac:spMk id="3" creationId="{58710039-E45F-9470-1A90-535A49C38382}"/>
          </ac:spMkLst>
        </pc:spChg>
        <pc:spChg chg="del">
          <ac:chgData name="Alan Bitter" userId="S::pf28knu@eduvaud.ch::11a57150-0837-498a-a846-17be8493bcf5" providerId="AD" clId="Web-{0563C7EF-7C63-2263-A5F5-0C6C02228C08}" dt="2023-10-11T13:51:44.507" v="832"/>
          <ac:spMkLst>
            <pc:docMk/>
            <pc:sldMk cId="1015531075" sldId="260"/>
            <ac:spMk id="25" creationId="{670D6F2B-93AF-47D6-9378-5E54BE0AC69F}"/>
          </ac:spMkLst>
        </pc:spChg>
        <pc:spChg chg="del">
          <ac:chgData name="Alan Bitter" userId="S::pf28knu@eduvaud.ch::11a57150-0837-498a-a846-17be8493bcf5" providerId="AD" clId="Web-{0563C7EF-7C63-2263-A5F5-0C6C02228C08}" dt="2023-10-11T13:51:44.507" v="832"/>
          <ac:spMkLst>
            <pc:docMk/>
            <pc:sldMk cId="1015531075" sldId="260"/>
            <ac:spMk id="26" creationId="{491A5E26-1F21-459D-8C03-ADB057B09066}"/>
          </ac:spMkLst>
        </pc:spChg>
        <pc:spChg chg="add">
          <ac:chgData name="Alan Bitter" userId="S::pf28knu@eduvaud.ch::11a57150-0837-498a-a846-17be8493bcf5" providerId="AD" clId="Web-{0563C7EF-7C63-2263-A5F5-0C6C02228C08}" dt="2023-10-11T13:51:44.507" v="832"/>
          <ac:spMkLst>
            <pc:docMk/>
            <pc:sldMk cId="1015531075" sldId="260"/>
            <ac:spMk id="36" creationId="{670D6F2B-93AF-47D6-9378-5E54BE0AC69F}"/>
          </ac:spMkLst>
        </pc:spChg>
        <pc:spChg chg="add">
          <ac:chgData name="Alan Bitter" userId="S::pf28knu@eduvaud.ch::11a57150-0837-498a-a846-17be8493bcf5" providerId="AD" clId="Web-{0563C7EF-7C63-2263-A5F5-0C6C02228C08}" dt="2023-10-11T13:51:44.507" v="832"/>
          <ac:spMkLst>
            <pc:docMk/>
            <pc:sldMk cId="1015531075" sldId="260"/>
            <ac:spMk id="42" creationId="{B70F7E59-C971-4F55-8E3A-1E583B65FCB9}"/>
          </ac:spMkLst>
        </pc:spChg>
        <pc:grpChg chg="del">
          <ac:chgData name="Alan Bitter" userId="S::pf28knu@eduvaud.ch::11a57150-0837-498a-a846-17be8493bcf5" providerId="AD" clId="Web-{0563C7EF-7C63-2263-A5F5-0C6C02228C08}" dt="2023-10-11T13:51:44.507" v="832"/>
          <ac:grpSpMkLst>
            <pc:docMk/>
            <pc:sldMk cId="1015531075" sldId="260"/>
            <ac:grpSpMk id="24" creationId="{6503EB0F-2257-4A3E-A73B-E1DE769B459F}"/>
          </ac:grpSpMkLst>
        </pc:grpChg>
        <pc:grpChg chg="add">
          <ac:chgData name="Alan Bitter" userId="S::pf28knu@eduvaud.ch::11a57150-0837-498a-a846-17be8493bcf5" providerId="AD" clId="Web-{0563C7EF-7C63-2263-A5F5-0C6C02228C08}" dt="2023-10-11T13:51:44.507" v="832"/>
          <ac:grpSpMkLst>
            <pc:docMk/>
            <pc:sldMk cId="1015531075" sldId="260"/>
            <ac:grpSpMk id="32" creationId="{6503EB0F-2257-4A3E-A73B-E1DE769B459F}"/>
          </ac:grpSpMkLst>
        </pc:grpChg>
        <pc:grpChg chg="add">
          <ac:chgData name="Alan Bitter" userId="S::pf28knu@eduvaud.ch::11a57150-0837-498a-a846-17be8493bcf5" providerId="AD" clId="Web-{0563C7EF-7C63-2263-A5F5-0C6C02228C08}" dt="2023-10-11T13:51:44.507" v="832"/>
          <ac:grpSpMkLst>
            <pc:docMk/>
            <pc:sldMk cId="1015531075" sldId="260"/>
            <ac:grpSpMk id="38" creationId="{260EE1B3-DDB2-44D7-943C-63D9CEF2735D}"/>
          </ac:grpSpMkLst>
        </pc:grpChg>
        <pc:picChg chg="mod">
          <ac:chgData name="Alan Bitter" userId="S::pf28knu@eduvaud.ch::11a57150-0837-498a-a846-17be8493bcf5" providerId="AD" clId="Web-{0563C7EF-7C63-2263-A5F5-0C6C02228C08}" dt="2023-10-11T13:51:44.507" v="832"/>
          <ac:picMkLst>
            <pc:docMk/>
            <pc:sldMk cId="1015531075" sldId="260"/>
            <ac:picMk id="27" creationId="{125260BE-4797-5AEF-DDCB-4FABCD585443}"/>
          </ac:picMkLst>
        </pc:picChg>
      </pc:sldChg>
      <pc:sldChg chg="addSp delSp modSp mod addAnim delAnim setClrOvrMap modNotes">
        <pc:chgData name="Alan Bitter" userId="S::pf28knu@eduvaud.ch::11a57150-0837-498a-a846-17be8493bcf5" providerId="AD" clId="Web-{0563C7EF-7C63-2263-A5F5-0C6C02228C08}" dt="2023-10-11T14:03:05.166" v="932"/>
        <pc:sldMkLst>
          <pc:docMk/>
          <pc:sldMk cId="3212544189" sldId="261"/>
        </pc:sldMkLst>
        <pc:spChg chg="mod">
          <ac:chgData name="Alan Bitter" userId="S::pf28knu@eduvaud.ch::11a57150-0837-498a-a846-17be8493bcf5" providerId="AD" clId="Web-{0563C7EF-7C63-2263-A5F5-0C6C02228C08}" dt="2023-10-11T13:59:52.520" v="909"/>
          <ac:spMkLst>
            <pc:docMk/>
            <pc:sldMk cId="3212544189" sldId="261"/>
            <ac:spMk id="2" creationId="{758A43F9-FE81-C4F5-1B4B-81D8045C9351}"/>
          </ac:spMkLst>
        </pc:spChg>
        <pc:spChg chg="del">
          <ac:chgData name="Alan Bitter" userId="S::pf28knu@eduvaud.ch::11a57150-0837-498a-a846-17be8493bcf5" providerId="AD" clId="Web-{0563C7EF-7C63-2263-A5F5-0C6C02228C08}" dt="2023-10-11T13:59:13.800" v="903"/>
          <ac:spMkLst>
            <pc:docMk/>
            <pc:sldMk cId="3212544189" sldId="261"/>
            <ac:spMk id="3" creationId="{B2E2FA85-0017-3013-D2F0-6D495B7106F9}"/>
          </ac:spMkLst>
        </pc:spChg>
        <pc:spChg chg="add del">
          <ac:chgData name="Alan Bitter" userId="S::pf28knu@eduvaud.ch::11a57150-0837-498a-a846-17be8493bcf5" providerId="AD" clId="Web-{0563C7EF-7C63-2263-A5F5-0C6C02228C08}" dt="2023-10-11T13:59:52.520" v="909"/>
          <ac:spMkLst>
            <pc:docMk/>
            <pc:sldMk cId="3212544189" sldId="261"/>
            <ac:spMk id="9" creationId="{6E0488BA-180E-40D8-8350-4B179179556B}"/>
          </ac:spMkLst>
        </pc:spChg>
        <pc:spChg chg="add del">
          <ac:chgData name="Alan Bitter" userId="S::pf28knu@eduvaud.ch::11a57150-0837-498a-a846-17be8493bcf5" providerId="AD" clId="Web-{0563C7EF-7C63-2263-A5F5-0C6C02228C08}" dt="2023-10-11T13:59:52.426" v="908"/>
          <ac:spMkLst>
            <pc:docMk/>
            <pc:sldMk cId="3212544189" sldId="261"/>
            <ac:spMk id="18" creationId="{670D6F2B-93AF-47D6-9378-5E54BE0AC69F}"/>
          </ac:spMkLst>
        </pc:spChg>
        <pc:spChg chg="add del">
          <ac:chgData name="Alan Bitter" userId="S::pf28knu@eduvaud.ch::11a57150-0837-498a-a846-17be8493bcf5" providerId="AD" clId="Web-{0563C7EF-7C63-2263-A5F5-0C6C02228C08}" dt="2023-10-11T13:59:52.426" v="908"/>
          <ac:spMkLst>
            <pc:docMk/>
            <pc:sldMk cId="3212544189" sldId="261"/>
            <ac:spMk id="20" creationId="{491A5E26-1F21-459D-8C03-ADB057B09066}"/>
          </ac:spMkLst>
        </pc:spChg>
        <pc:spChg chg="add">
          <ac:chgData name="Alan Bitter" userId="S::pf28knu@eduvaud.ch::11a57150-0837-498a-a846-17be8493bcf5" providerId="AD" clId="Web-{0563C7EF-7C63-2263-A5F5-0C6C02228C08}" dt="2023-10-11T13:59:52.520" v="909"/>
          <ac:spMkLst>
            <pc:docMk/>
            <pc:sldMk cId="3212544189" sldId="261"/>
            <ac:spMk id="24" creationId="{B70F7E59-C971-4F55-8E3A-1E583B65FCB9}"/>
          </ac:spMkLst>
        </pc:spChg>
        <pc:spChg chg="add">
          <ac:chgData name="Alan Bitter" userId="S::pf28knu@eduvaud.ch::11a57150-0837-498a-a846-17be8493bcf5" providerId="AD" clId="Web-{0563C7EF-7C63-2263-A5F5-0C6C02228C08}" dt="2023-10-11T13:59:52.520" v="909"/>
          <ac:spMkLst>
            <pc:docMk/>
            <pc:sldMk cId="3212544189" sldId="261"/>
            <ac:spMk id="25" creationId="{670D6F2B-93AF-47D6-9378-5E54BE0AC69F}"/>
          </ac:spMkLst>
        </pc:spChg>
        <pc:grpChg chg="add del">
          <ac:chgData name="Alan Bitter" userId="S::pf28knu@eduvaud.ch::11a57150-0837-498a-a846-17be8493bcf5" providerId="AD" clId="Web-{0563C7EF-7C63-2263-A5F5-0C6C02228C08}" dt="2023-10-11T13:59:52.426" v="908"/>
          <ac:grpSpMkLst>
            <pc:docMk/>
            <pc:sldMk cId="3212544189" sldId="261"/>
            <ac:grpSpMk id="14" creationId="{6503EB0F-2257-4A3E-A73B-E1DE769B459F}"/>
          </ac:grpSpMkLst>
        </pc:grpChg>
        <pc:grpChg chg="add">
          <ac:chgData name="Alan Bitter" userId="S::pf28knu@eduvaud.ch::11a57150-0837-498a-a846-17be8493bcf5" providerId="AD" clId="Web-{0563C7EF-7C63-2263-A5F5-0C6C02228C08}" dt="2023-10-11T13:59:52.520" v="909"/>
          <ac:grpSpMkLst>
            <pc:docMk/>
            <pc:sldMk cId="3212544189" sldId="261"/>
            <ac:grpSpMk id="23" creationId="{6503EB0F-2257-4A3E-A73B-E1DE769B459F}"/>
          </ac:grpSpMkLst>
        </pc:grpChg>
        <pc:grpChg chg="add">
          <ac:chgData name="Alan Bitter" userId="S::pf28knu@eduvaud.ch::11a57150-0837-498a-a846-17be8493bcf5" providerId="AD" clId="Web-{0563C7EF-7C63-2263-A5F5-0C6C02228C08}" dt="2023-10-11T13:59:52.520" v="909"/>
          <ac:grpSpMkLst>
            <pc:docMk/>
            <pc:sldMk cId="3212544189" sldId="261"/>
            <ac:grpSpMk id="26" creationId="{260EE1B3-DDB2-44D7-943C-63D9CEF2735D}"/>
          </ac:grpSpMkLst>
        </pc:grpChg>
        <pc:picChg chg="mod">
          <ac:chgData name="Alan Bitter" userId="S::pf28knu@eduvaud.ch::11a57150-0837-498a-a846-17be8493bcf5" providerId="AD" clId="Web-{0563C7EF-7C63-2263-A5F5-0C6C02228C08}" dt="2023-10-11T13:59:52.520" v="909"/>
          <ac:picMkLst>
            <pc:docMk/>
            <pc:sldMk cId="3212544189" sldId="261"/>
            <ac:picMk id="5" creationId="{76BD371C-877D-4787-76B1-C236D1BE4FAA}"/>
          </ac:picMkLst>
        </pc:picChg>
      </pc:sldChg>
      <pc:sldChg chg="addSp delSp modSp del mod setBg setClrOvrMap modNotes">
        <pc:chgData name="Alan Bitter" userId="S::pf28knu@eduvaud.ch::11a57150-0837-498a-a846-17be8493bcf5" providerId="AD" clId="Web-{0563C7EF-7C63-2263-A5F5-0C6C02228C08}" dt="2023-10-11T13:48:17.126" v="655"/>
        <pc:sldMkLst>
          <pc:docMk/>
          <pc:sldMk cId="1149953134" sldId="262"/>
        </pc:sldMkLst>
        <pc:spChg chg="mod">
          <ac:chgData name="Alan Bitter" userId="S::pf28knu@eduvaud.ch::11a57150-0837-498a-a846-17be8493bcf5" providerId="AD" clId="Web-{0563C7EF-7C63-2263-A5F5-0C6C02228C08}" dt="2023-10-11T13:47:51.969" v="653"/>
          <ac:spMkLst>
            <pc:docMk/>
            <pc:sldMk cId="1149953134" sldId="262"/>
            <ac:spMk id="2" creationId="{EEB6AF65-D326-8529-81D7-F94FEC6A330E}"/>
          </ac:spMkLst>
        </pc:spChg>
        <pc:spChg chg="mod">
          <ac:chgData name="Alan Bitter" userId="S::pf28knu@eduvaud.ch::11a57150-0837-498a-a846-17be8493bcf5" providerId="AD" clId="Web-{0563C7EF-7C63-2263-A5F5-0C6C02228C08}" dt="2023-10-11T13:47:51.969" v="653"/>
          <ac:spMkLst>
            <pc:docMk/>
            <pc:sldMk cId="1149953134" sldId="262"/>
            <ac:spMk id="3" creationId="{398C4589-35F4-5663-8DE3-3198CE0A13CC}"/>
          </ac:spMkLst>
        </pc:spChg>
        <pc:spChg chg="add del">
          <ac:chgData name="Alan Bitter" userId="S::pf28knu@eduvaud.ch::11a57150-0837-498a-a846-17be8493bcf5" providerId="AD" clId="Web-{0563C7EF-7C63-2263-A5F5-0C6C02228C08}" dt="2023-10-11T13:47:45.860" v="650"/>
          <ac:spMkLst>
            <pc:docMk/>
            <pc:sldMk cId="1149953134" sldId="262"/>
            <ac:spMk id="8" creationId="{B219AE65-9B94-44EA-BEF3-EF4BFA169C81}"/>
          </ac:spMkLst>
        </pc:spChg>
        <pc:spChg chg="add del">
          <ac:chgData name="Alan Bitter" userId="S::pf28knu@eduvaud.ch::11a57150-0837-498a-a846-17be8493bcf5" providerId="AD" clId="Web-{0563C7EF-7C63-2263-A5F5-0C6C02228C08}" dt="2023-10-11T13:47:43.328" v="648"/>
          <ac:spMkLst>
            <pc:docMk/>
            <pc:sldMk cId="1149953134" sldId="262"/>
            <ac:spMk id="9" creationId="{6E0488BA-180E-40D8-8350-4B179179556B}"/>
          </ac:spMkLst>
        </pc:spChg>
        <pc:spChg chg="add del">
          <ac:chgData name="Alan Bitter" userId="S::pf28knu@eduvaud.ch::11a57150-0837-498a-a846-17be8493bcf5" providerId="AD" clId="Web-{0563C7EF-7C63-2263-A5F5-0C6C02228C08}" dt="2023-10-11T13:47:45.860" v="650"/>
          <ac:spMkLst>
            <pc:docMk/>
            <pc:sldMk cId="1149953134" sldId="262"/>
            <ac:spMk id="10" creationId="{F0C81A57-9CD5-461B-8FFE-4A8CB6CFBE01}"/>
          </ac:spMkLst>
        </pc:spChg>
        <pc:spChg chg="add del">
          <ac:chgData name="Alan Bitter" userId="S::pf28knu@eduvaud.ch::11a57150-0837-498a-a846-17be8493bcf5" providerId="AD" clId="Web-{0563C7EF-7C63-2263-A5F5-0C6C02228C08}" dt="2023-10-11T13:47:51.954" v="652"/>
          <ac:spMkLst>
            <pc:docMk/>
            <pc:sldMk cId="1149953134" sldId="262"/>
            <ac:spMk id="14" creationId="{9CE399CF-F4B8-4832-A8CB-B93F6B1EF44B}"/>
          </ac:spMkLst>
        </pc:spChg>
        <pc:spChg chg="add del">
          <ac:chgData name="Alan Bitter" userId="S::pf28knu@eduvaud.ch::11a57150-0837-498a-a846-17be8493bcf5" providerId="AD" clId="Web-{0563C7EF-7C63-2263-A5F5-0C6C02228C08}" dt="2023-10-11T13:47:51.954" v="652"/>
          <ac:spMkLst>
            <pc:docMk/>
            <pc:sldMk cId="1149953134" sldId="262"/>
            <ac:spMk id="18" creationId="{324E43EB-867C-4B35-9A5C-E435157C7297}"/>
          </ac:spMkLst>
        </pc:spChg>
        <pc:spChg chg="add del">
          <ac:chgData name="Alan Bitter" userId="S::pf28knu@eduvaud.ch::11a57150-0837-498a-a846-17be8493bcf5" providerId="AD" clId="Web-{0563C7EF-7C63-2263-A5F5-0C6C02228C08}" dt="2023-10-11T13:47:51.954" v="652"/>
          <ac:spMkLst>
            <pc:docMk/>
            <pc:sldMk cId="1149953134" sldId="262"/>
            <ac:spMk id="19" creationId="{A7C0F5DA-B59F-4F13-8BB8-FFD8F2C572BC}"/>
          </ac:spMkLst>
        </pc:spChg>
        <pc:spChg chg="add del">
          <ac:chgData name="Alan Bitter" userId="S::pf28knu@eduvaud.ch::11a57150-0837-498a-a846-17be8493bcf5" providerId="AD" clId="Web-{0563C7EF-7C63-2263-A5F5-0C6C02228C08}" dt="2023-10-11T13:47:51.954" v="652"/>
          <ac:spMkLst>
            <pc:docMk/>
            <pc:sldMk cId="1149953134" sldId="262"/>
            <ac:spMk id="20" creationId="{9CEA1DEC-CC9E-4776-9E08-048A15BFA6CA}"/>
          </ac:spMkLst>
        </pc:spChg>
        <pc:spChg chg="add del">
          <ac:chgData name="Alan Bitter" userId="S::pf28knu@eduvaud.ch::11a57150-0837-498a-a846-17be8493bcf5" providerId="AD" clId="Web-{0563C7EF-7C63-2263-A5F5-0C6C02228C08}" dt="2023-10-11T13:47:51.954" v="652"/>
          <ac:spMkLst>
            <pc:docMk/>
            <pc:sldMk cId="1149953134" sldId="262"/>
            <ac:spMk id="21" creationId="{1F23E73A-FDC8-462C-83C1-3AA8961449CF}"/>
          </ac:spMkLst>
        </pc:spChg>
        <pc:spChg chg="add">
          <ac:chgData name="Alan Bitter" userId="S::pf28knu@eduvaud.ch::11a57150-0837-498a-a846-17be8493bcf5" providerId="AD" clId="Web-{0563C7EF-7C63-2263-A5F5-0C6C02228C08}" dt="2023-10-11T13:47:51.969" v="653"/>
          <ac:spMkLst>
            <pc:docMk/>
            <pc:sldMk cId="1149953134" sldId="262"/>
            <ac:spMk id="23" creationId="{FB3EF4D6-026A-4D52-B916-967329EE3FFE}"/>
          </ac:spMkLst>
        </pc:spChg>
        <pc:spChg chg="add">
          <ac:chgData name="Alan Bitter" userId="S::pf28knu@eduvaud.ch::11a57150-0837-498a-a846-17be8493bcf5" providerId="AD" clId="Web-{0563C7EF-7C63-2263-A5F5-0C6C02228C08}" dt="2023-10-11T13:47:51.969" v="653"/>
          <ac:spMkLst>
            <pc:docMk/>
            <pc:sldMk cId="1149953134" sldId="262"/>
            <ac:spMk id="24" creationId="{4DB4846F-6AA5-4DB3-9581-D95F22BD5662}"/>
          </ac:spMkLst>
        </pc:spChg>
        <pc:spChg chg="add">
          <ac:chgData name="Alan Bitter" userId="S::pf28knu@eduvaud.ch::11a57150-0837-498a-a846-17be8493bcf5" providerId="AD" clId="Web-{0563C7EF-7C63-2263-A5F5-0C6C02228C08}" dt="2023-10-11T13:47:51.969" v="653"/>
          <ac:spMkLst>
            <pc:docMk/>
            <pc:sldMk cId="1149953134" sldId="262"/>
            <ac:spMk id="25" creationId="{D54EC22E-2292-4292-A80B-E81DF64BFB26}"/>
          </ac:spMkLst>
        </pc:spChg>
        <pc:grpChg chg="add del">
          <ac:chgData name="Alan Bitter" userId="S::pf28knu@eduvaud.ch::11a57150-0837-498a-a846-17be8493bcf5" providerId="AD" clId="Web-{0563C7EF-7C63-2263-A5F5-0C6C02228C08}" dt="2023-10-11T13:47:45.860" v="650"/>
          <ac:grpSpMkLst>
            <pc:docMk/>
            <pc:sldMk cId="1149953134" sldId="262"/>
            <ac:grpSpMk id="12" creationId="{3086C462-37F4-494D-8292-CCB95221CC1A}"/>
          </ac:grpSpMkLst>
        </pc:grpChg>
        <pc:grpChg chg="add">
          <ac:chgData name="Alan Bitter" userId="S::pf28knu@eduvaud.ch::11a57150-0837-498a-a846-17be8493bcf5" providerId="AD" clId="Web-{0563C7EF-7C63-2263-A5F5-0C6C02228C08}" dt="2023-10-11T13:47:51.969" v="653"/>
          <ac:grpSpMkLst>
            <pc:docMk/>
            <pc:sldMk cId="1149953134" sldId="262"/>
            <ac:grpSpMk id="26" creationId="{992A2039-50D4-4D49-A79F-C82A1D913162}"/>
          </ac:grpSpMkLst>
        </pc:grpChg>
        <pc:picChg chg="add del">
          <ac:chgData name="Alan Bitter" userId="S::pf28knu@eduvaud.ch::11a57150-0837-498a-a846-17be8493bcf5" providerId="AD" clId="Web-{0563C7EF-7C63-2263-A5F5-0C6C02228C08}" dt="2023-10-11T13:47:43.328" v="648"/>
          <ac:picMkLst>
            <pc:docMk/>
            <pc:sldMk cId="1149953134" sldId="262"/>
            <ac:picMk id="5" creationId="{706EA045-2940-6CB8-AE42-345136290AC8}"/>
          </ac:picMkLst>
        </pc:picChg>
        <pc:cxnChg chg="add del">
          <ac:chgData name="Alan Bitter" userId="S::pf28knu@eduvaud.ch::11a57150-0837-498a-a846-17be8493bcf5" providerId="AD" clId="Web-{0563C7EF-7C63-2263-A5F5-0C6C02228C08}" dt="2023-10-11T13:47:45.860" v="650"/>
          <ac:cxnSpMkLst>
            <pc:docMk/>
            <pc:sldMk cId="1149953134" sldId="262"/>
            <ac:cxnSpMk id="16" creationId="{AD23B2CD-009B-425A-9616-1E1AD1D5AB46}"/>
          </ac:cxnSpMkLst>
        </pc:cxnChg>
      </pc:sldChg>
      <pc:sldChg chg="addSp modSp del mod setBg setClrOvrMap">
        <pc:chgData name="Alan Bitter" userId="S::pf28knu@eduvaud.ch::11a57150-0837-498a-a846-17be8493bcf5" providerId="AD" clId="Web-{0563C7EF-7C63-2263-A5F5-0C6C02228C08}" dt="2023-10-11T12:36:13.079" v="1"/>
        <pc:sldMkLst>
          <pc:docMk/>
          <pc:sldMk cId="2093350480" sldId="263"/>
        </pc:sldMkLst>
        <pc:spChg chg="mod">
          <ac:chgData name="Alan Bitter" userId="S::pf28knu@eduvaud.ch::11a57150-0837-498a-a846-17be8493bcf5" providerId="AD" clId="Web-{0563C7EF-7C63-2263-A5F5-0C6C02228C08}" dt="2023-10-11T12:36:01.204" v="0"/>
          <ac:spMkLst>
            <pc:docMk/>
            <pc:sldMk cId="2093350480" sldId="263"/>
            <ac:spMk id="2" creationId="{048C069D-877A-432F-0A1A-79A2B1E6A9A2}"/>
          </ac:spMkLst>
        </pc:spChg>
        <pc:spChg chg="mod">
          <ac:chgData name="Alan Bitter" userId="S::pf28knu@eduvaud.ch::11a57150-0837-498a-a846-17be8493bcf5" providerId="AD" clId="Web-{0563C7EF-7C63-2263-A5F5-0C6C02228C08}" dt="2023-10-11T12:36:01.204" v="0"/>
          <ac:spMkLst>
            <pc:docMk/>
            <pc:sldMk cId="2093350480" sldId="263"/>
            <ac:spMk id="3" creationId="{8C214612-FDC7-6654-9942-35140BE5A3D1}"/>
          </ac:spMkLst>
        </pc:spChg>
        <pc:spChg chg="add">
          <ac:chgData name="Alan Bitter" userId="S::pf28knu@eduvaud.ch::11a57150-0837-498a-a846-17be8493bcf5" providerId="AD" clId="Web-{0563C7EF-7C63-2263-A5F5-0C6C02228C08}" dt="2023-10-11T12:36:01.204" v="0"/>
          <ac:spMkLst>
            <pc:docMk/>
            <pc:sldMk cId="2093350480" sldId="263"/>
            <ac:spMk id="9" creationId="{6E0488BA-180E-40D8-8350-4B179179556B}"/>
          </ac:spMkLst>
        </pc:spChg>
        <pc:picChg chg="add">
          <ac:chgData name="Alan Bitter" userId="S::pf28knu@eduvaud.ch::11a57150-0837-498a-a846-17be8493bcf5" providerId="AD" clId="Web-{0563C7EF-7C63-2263-A5F5-0C6C02228C08}" dt="2023-10-11T12:36:01.204" v="0"/>
          <ac:picMkLst>
            <pc:docMk/>
            <pc:sldMk cId="2093350480" sldId="263"/>
            <ac:picMk id="5" creationId="{5B8DC479-5FD1-A892-708A-C505CAA950D2}"/>
          </ac:picMkLst>
        </pc:picChg>
      </pc:sldChg>
      <pc:sldChg chg="del modNotes">
        <pc:chgData name="Alan Bitter" userId="S::pf28knu@eduvaud.ch::11a57150-0837-498a-a846-17be8493bcf5" providerId="AD" clId="Web-{0563C7EF-7C63-2263-A5F5-0C6C02228C08}" dt="2023-10-11T13:04:16.711" v="109"/>
        <pc:sldMkLst>
          <pc:docMk/>
          <pc:sldMk cId="218056672" sldId="264"/>
        </pc:sldMkLst>
      </pc:sldChg>
      <pc:sldChg chg="delSp modSp new ord modNotes">
        <pc:chgData name="Alan Bitter" userId="S::pf28knu@eduvaud.ch::11a57150-0837-498a-a846-17be8493bcf5" providerId="AD" clId="Web-{0563C7EF-7C63-2263-A5F5-0C6C02228C08}" dt="2023-10-11T13:53:58.510" v="884"/>
        <pc:sldMkLst>
          <pc:docMk/>
          <pc:sldMk cId="401148271" sldId="265"/>
        </pc:sldMkLst>
        <pc:spChg chg="mod">
          <ac:chgData name="Alan Bitter" userId="S::pf28knu@eduvaud.ch::11a57150-0837-498a-a846-17be8493bcf5" providerId="AD" clId="Web-{0563C7EF-7C63-2263-A5F5-0C6C02228C08}" dt="2023-10-11T13:47:07.577" v="641" actId="20577"/>
          <ac:spMkLst>
            <pc:docMk/>
            <pc:sldMk cId="401148271" sldId="265"/>
            <ac:spMk id="2" creationId="{C1EDFA2F-AEA0-11C6-635E-BF84E5D6606D}"/>
          </ac:spMkLst>
        </pc:spChg>
        <pc:spChg chg="del">
          <ac:chgData name="Alan Bitter" userId="S::pf28knu@eduvaud.ch::11a57150-0837-498a-a846-17be8493bcf5" providerId="AD" clId="Web-{0563C7EF-7C63-2263-A5F5-0C6C02228C08}" dt="2023-10-11T13:47:19.859" v="646"/>
          <ac:spMkLst>
            <pc:docMk/>
            <pc:sldMk cId="401148271" sldId="265"/>
            <ac:spMk id="3" creationId="{361D9134-1B35-DFB9-3765-F2B880798BA3}"/>
          </ac:spMkLst>
        </pc:spChg>
      </pc:sldChg>
      <pc:sldChg chg="addSp delSp modSp new modNotes">
        <pc:chgData name="Alan Bitter" userId="S::pf28knu@eduvaud.ch::11a57150-0837-498a-a846-17be8493bcf5" providerId="AD" clId="Web-{0563C7EF-7C63-2263-A5F5-0C6C02228C08}" dt="2023-10-11T14:09:58.833" v="1004" actId="14100"/>
        <pc:sldMkLst>
          <pc:docMk/>
          <pc:sldMk cId="3485346350" sldId="266"/>
        </pc:sldMkLst>
        <pc:spChg chg="mod">
          <ac:chgData name="Alan Bitter" userId="S::pf28knu@eduvaud.ch::11a57150-0837-498a-a846-17be8493bcf5" providerId="AD" clId="Web-{0563C7EF-7C63-2263-A5F5-0C6C02228C08}" dt="2023-10-11T12:42:25.119" v="69" actId="20577"/>
          <ac:spMkLst>
            <pc:docMk/>
            <pc:sldMk cId="3485346350" sldId="266"/>
            <ac:spMk id="2" creationId="{45B875BF-8460-9D1F-3D07-8349A32AA549}"/>
          </ac:spMkLst>
        </pc:spChg>
        <pc:spChg chg="add del mod">
          <ac:chgData name="Alan Bitter" userId="S::pf28knu@eduvaud.ch::11a57150-0837-498a-a846-17be8493bcf5" providerId="AD" clId="Web-{0563C7EF-7C63-2263-A5F5-0C6C02228C08}" dt="2023-10-11T14:09:58.833" v="1004" actId="14100"/>
          <ac:spMkLst>
            <pc:docMk/>
            <pc:sldMk cId="3485346350" sldId="266"/>
            <ac:spMk id="3" creationId="{D84572B6-BB00-FCF0-9FB0-F06A096B2B74}"/>
          </ac:spMkLst>
        </pc:spChg>
        <pc:spChg chg="add del mod">
          <ac:chgData name="Alan Bitter" userId="S::pf28knu@eduvaud.ch::11a57150-0837-498a-a846-17be8493bcf5" providerId="AD" clId="Web-{0563C7EF-7C63-2263-A5F5-0C6C02228C08}" dt="2023-10-11T13:48:52.018" v="674"/>
          <ac:spMkLst>
            <pc:docMk/>
            <pc:sldMk cId="3485346350" sldId="266"/>
            <ac:spMk id="5" creationId="{E46D90C0-2517-2A50-A3DC-C0CBC4D83C79}"/>
          </ac:spMkLst>
        </pc:spChg>
      </pc:sldChg>
      <pc:sldChg chg="addSp delSp modSp new del">
        <pc:chgData name="Alan Bitter" userId="S::pf28knu@eduvaud.ch::11a57150-0837-498a-a846-17be8493bcf5" providerId="AD" clId="Web-{0563C7EF-7C63-2263-A5F5-0C6C02228C08}" dt="2023-10-11T13:46:16.326" v="629"/>
        <pc:sldMkLst>
          <pc:docMk/>
          <pc:sldMk cId="751447689" sldId="267"/>
        </pc:sldMkLst>
        <pc:spChg chg="add del mod">
          <ac:chgData name="Alan Bitter" userId="S::pf28knu@eduvaud.ch::11a57150-0837-498a-a846-17be8493bcf5" providerId="AD" clId="Web-{0563C7EF-7C63-2263-A5F5-0C6C02228C08}" dt="2023-10-11T13:46:07.607" v="625" actId="20577"/>
          <ac:spMkLst>
            <pc:docMk/>
            <pc:sldMk cId="751447689" sldId="267"/>
            <ac:spMk id="2" creationId="{69EC3F75-F590-9FDC-4815-B0145A12A83F}"/>
          </ac:spMkLst>
        </pc:spChg>
        <pc:spChg chg="mod">
          <ac:chgData name="Alan Bitter" userId="S::pf28knu@eduvaud.ch::11a57150-0837-498a-a846-17be8493bcf5" providerId="AD" clId="Web-{0563C7EF-7C63-2263-A5F5-0C6C02228C08}" dt="2023-10-11T13:46:12.248" v="628" actId="20577"/>
          <ac:spMkLst>
            <pc:docMk/>
            <pc:sldMk cId="751447689" sldId="267"/>
            <ac:spMk id="3" creationId="{033F8228-3B9C-8281-1E96-939CD0DA0B93}"/>
          </ac:spMkLst>
        </pc:spChg>
      </pc:sldChg>
      <pc:sldChg chg="addSp delSp modSp new modNotes">
        <pc:chgData name="Alan Bitter" userId="S::pf28knu@eduvaud.ch::11a57150-0837-498a-a846-17be8493bcf5" providerId="AD" clId="Web-{0563C7EF-7C63-2263-A5F5-0C6C02228C08}" dt="2023-10-11T13:56:43.796" v="900"/>
        <pc:sldMkLst>
          <pc:docMk/>
          <pc:sldMk cId="3897726969" sldId="267"/>
        </pc:sldMkLst>
        <pc:spChg chg="add del mod">
          <ac:chgData name="Alan Bitter" userId="S::pf28knu@eduvaud.ch::11a57150-0837-498a-a846-17be8493bcf5" providerId="AD" clId="Web-{0563C7EF-7C63-2263-A5F5-0C6C02228C08}" dt="2023-10-11T13:47:15.390" v="644" actId="20577"/>
          <ac:spMkLst>
            <pc:docMk/>
            <pc:sldMk cId="3897726969" sldId="267"/>
            <ac:spMk id="2" creationId="{B61567C7-E284-D856-1D84-97D360456C97}"/>
          </ac:spMkLst>
        </pc:spChg>
        <pc:spChg chg="del">
          <ac:chgData name="Alan Bitter" userId="S::pf28knu@eduvaud.ch::11a57150-0837-498a-a846-17be8493bcf5" providerId="AD" clId="Web-{0563C7EF-7C63-2263-A5F5-0C6C02228C08}" dt="2023-10-11T13:47:18.765" v="645"/>
          <ac:spMkLst>
            <pc:docMk/>
            <pc:sldMk cId="3897726969" sldId="267"/>
            <ac:spMk id="3" creationId="{7EB241A9-681D-786B-1F01-CE26812EF9C2}"/>
          </ac:spMkLst>
        </pc:spChg>
      </pc:sldChg>
      <pc:sldChg chg="addSp delSp modSp new modNotes">
        <pc:chgData name="Alan Bitter" userId="S::pf28knu@eduvaud.ch::11a57150-0837-498a-a846-17be8493bcf5" providerId="AD" clId="Web-{0563C7EF-7C63-2263-A5F5-0C6C02228C08}" dt="2023-10-11T13:57:47.767" v="902" actId="1076"/>
        <pc:sldMkLst>
          <pc:docMk/>
          <pc:sldMk cId="1862914931" sldId="268"/>
        </pc:sldMkLst>
        <pc:spChg chg="add del mod">
          <ac:chgData name="Alan Bitter" userId="S::pf28knu@eduvaud.ch::11a57150-0837-498a-a846-17be8493bcf5" providerId="AD" clId="Web-{0563C7EF-7C63-2263-A5F5-0C6C02228C08}" dt="2023-10-11T13:48:29.580" v="664" actId="20577"/>
          <ac:spMkLst>
            <pc:docMk/>
            <pc:sldMk cId="1862914931" sldId="268"/>
            <ac:spMk id="2" creationId="{2C221453-75C0-D2DE-8AD4-6D5A12ADD3D1}"/>
          </ac:spMkLst>
        </pc:spChg>
        <pc:spChg chg="mod">
          <ac:chgData name="Alan Bitter" userId="S::pf28knu@eduvaud.ch::11a57150-0837-498a-a846-17be8493bcf5" providerId="AD" clId="Web-{0563C7EF-7C63-2263-A5F5-0C6C02228C08}" dt="2023-10-11T13:57:47.767" v="902" actId="1076"/>
          <ac:spMkLst>
            <pc:docMk/>
            <pc:sldMk cId="1862914931" sldId="268"/>
            <ac:spMk id="3" creationId="{C761E265-6628-7E38-7647-C0E467B3EFA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AEBD4-8A3F-4811-B3AB-862F8F7837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A870322-8DB5-4B9E-B0E4-1ABC2A24E60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>
              <a:latin typeface="Century Gothic" panose="020B0502020202020204"/>
            </a:rPr>
            <a:t>Explication</a:t>
          </a:r>
          <a:r>
            <a:rPr lang="fr-FR" dirty="0"/>
            <a:t> du projet</a:t>
          </a:r>
          <a:endParaRPr lang="en-US" dirty="0"/>
        </a:p>
      </dgm:t>
    </dgm:pt>
    <dgm:pt modelId="{ACA4E3DB-36B6-446A-A71B-D104896A496A}" type="parTrans" cxnId="{0605DAF9-D27F-4F01-A626-1F11BA55F330}">
      <dgm:prSet/>
      <dgm:spPr/>
      <dgm:t>
        <a:bodyPr/>
        <a:lstStyle/>
        <a:p>
          <a:endParaRPr lang="en-US"/>
        </a:p>
      </dgm:t>
    </dgm:pt>
    <dgm:pt modelId="{2C65AEDB-F6C1-4827-BFBD-95CEC18BEB8F}" type="sibTrans" cxnId="{0605DAF9-D27F-4F01-A626-1F11BA55F330}">
      <dgm:prSet/>
      <dgm:spPr/>
      <dgm:t>
        <a:bodyPr/>
        <a:lstStyle/>
        <a:p>
          <a:endParaRPr lang="en-US"/>
        </a:p>
      </dgm:t>
    </dgm:pt>
    <dgm:pt modelId="{F68FEF7F-978C-4762-A5CC-2A526D131E1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fr-FR" dirty="0">
              <a:latin typeface="Century Gothic" panose="020B0502020202020204"/>
            </a:rPr>
            <a:t>Code</a:t>
          </a:r>
          <a:r>
            <a:rPr lang="fr-FR" dirty="0"/>
            <a:t> </a:t>
          </a:r>
          <a:endParaRPr lang="en-US" dirty="0"/>
        </a:p>
      </dgm:t>
    </dgm:pt>
    <dgm:pt modelId="{A0D37C4F-BCFE-47A6-A8E1-4C47E9760938}" type="parTrans" cxnId="{15CB11D9-5DBB-425C-B56D-DF18382D287A}">
      <dgm:prSet/>
      <dgm:spPr/>
      <dgm:t>
        <a:bodyPr/>
        <a:lstStyle/>
        <a:p>
          <a:endParaRPr lang="en-US"/>
        </a:p>
      </dgm:t>
    </dgm:pt>
    <dgm:pt modelId="{A6C190E6-73B6-44E3-865A-A89CB22C7499}" type="sibTrans" cxnId="{15CB11D9-5DBB-425C-B56D-DF18382D287A}">
      <dgm:prSet/>
      <dgm:spPr/>
      <dgm:t>
        <a:bodyPr/>
        <a:lstStyle/>
        <a:p>
          <a:endParaRPr lang="en-US"/>
        </a:p>
      </dgm:t>
    </dgm:pt>
    <dgm:pt modelId="{78958C9B-9ED0-4482-BE2F-19B6D3B247C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>
              <a:latin typeface="Century Gothic" panose="020B0502020202020204"/>
            </a:rPr>
            <a:t>Problèmes rencontré</a:t>
          </a:r>
          <a:endParaRPr lang="en-US" dirty="0"/>
        </a:p>
      </dgm:t>
    </dgm:pt>
    <dgm:pt modelId="{644D62FA-3054-49E8-8C5F-7ABBD39E6413}" type="parTrans" cxnId="{314BA956-1D76-453D-9572-EC128008F555}">
      <dgm:prSet/>
      <dgm:spPr/>
      <dgm:t>
        <a:bodyPr/>
        <a:lstStyle/>
        <a:p>
          <a:endParaRPr lang="en-US"/>
        </a:p>
      </dgm:t>
    </dgm:pt>
    <dgm:pt modelId="{F307C263-EE25-490D-9649-BCB324736E27}" type="sibTrans" cxnId="{314BA956-1D76-453D-9572-EC128008F555}">
      <dgm:prSet/>
      <dgm:spPr/>
      <dgm:t>
        <a:bodyPr/>
        <a:lstStyle/>
        <a:p>
          <a:endParaRPr lang="en-US"/>
        </a:p>
      </dgm:t>
    </dgm:pt>
    <dgm:pt modelId="{BDAECD21-E79D-4812-9A02-30384EA2FE7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Résultats</a:t>
          </a:r>
          <a:endParaRPr lang="en-US" dirty="0"/>
        </a:p>
      </dgm:t>
    </dgm:pt>
    <dgm:pt modelId="{9F44C2BF-E885-44A1-B80F-FFBE06D66F65}" type="parTrans" cxnId="{AE891E5C-69C9-4F44-B95E-A11A23D8ABD1}">
      <dgm:prSet/>
      <dgm:spPr/>
      <dgm:t>
        <a:bodyPr/>
        <a:lstStyle/>
        <a:p>
          <a:endParaRPr lang="en-US"/>
        </a:p>
      </dgm:t>
    </dgm:pt>
    <dgm:pt modelId="{36E470A4-FC52-461C-9A24-B5BEC4925DB4}" type="sibTrans" cxnId="{AE891E5C-69C9-4F44-B95E-A11A23D8ABD1}">
      <dgm:prSet/>
      <dgm:spPr/>
      <dgm:t>
        <a:bodyPr/>
        <a:lstStyle/>
        <a:p>
          <a:endParaRPr lang="en-US"/>
        </a:p>
      </dgm:t>
    </dgm:pt>
    <dgm:pt modelId="{7DB2BC94-0F4E-467E-9FC6-F133869952B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Conclusion</a:t>
          </a:r>
          <a:endParaRPr lang="en-US" dirty="0"/>
        </a:p>
      </dgm:t>
    </dgm:pt>
    <dgm:pt modelId="{1E19EB72-F530-4318-807E-B45990012F98}" type="parTrans" cxnId="{344B9FFB-6C95-4083-BDBA-A7DEA72E9FD9}">
      <dgm:prSet/>
      <dgm:spPr/>
      <dgm:t>
        <a:bodyPr/>
        <a:lstStyle/>
        <a:p>
          <a:endParaRPr lang="en-US"/>
        </a:p>
      </dgm:t>
    </dgm:pt>
    <dgm:pt modelId="{A56564AE-2E58-4AF2-9116-0E4829286977}" type="sibTrans" cxnId="{344B9FFB-6C95-4083-BDBA-A7DEA72E9FD9}">
      <dgm:prSet/>
      <dgm:spPr/>
      <dgm:t>
        <a:bodyPr/>
        <a:lstStyle/>
        <a:p>
          <a:endParaRPr lang="en-US"/>
        </a:p>
      </dgm:t>
    </dgm:pt>
    <dgm:pt modelId="{5C3E9616-9DC9-4EFA-A23C-ED799CC05890}" type="pres">
      <dgm:prSet presAssocID="{733AEBD4-8A3F-4811-B3AB-862F8F7837C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F127DFE-C0C8-4A9E-9189-BA96A99BDA14}" type="pres">
      <dgm:prSet presAssocID="{5A870322-8DB5-4B9E-B0E4-1ABC2A24E605}" presName="compNode" presStyleCnt="0"/>
      <dgm:spPr/>
    </dgm:pt>
    <dgm:pt modelId="{F055F113-A346-48A6-B2F1-2D47BE69A4DF}" type="pres">
      <dgm:prSet presAssocID="{5A870322-8DB5-4B9E-B0E4-1ABC2A24E605}" presName="bgRect" presStyleLbl="bgShp" presStyleIdx="0" presStyleCnt="5"/>
      <dgm:spPr/>
    </dgm:pt>
    <dgm:pt modelId="{7B22CFB4-C64B-419B-9946-F21EB5CE814D}" type="pres">
      <dgm:prSet presAssocID="{5A870322-8DB5-4B9E-B0E4-1ABC2A24E60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08447D03-D491-43F1-A7DD-6882E38C8097}" type="pres">
      <dgm:prSet presAssocID="{5A870322-8DB5-4B9E-B0E4-1ABC2A24E605}" presName="spaceRect" presStyleCnt="0"/>
      <dgm:spPr/>
    </dgm:pt>
    <dgm:pt modelId="{08526D34-D696-4FFA-8F59-46BA27ED000B}" type="pres">
      <dgm:prSet presAssocID="{5A870322-8DB5-4B9E-B0E4-1ABC2A24E605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626CCCFE-63BD-4BAC-9E4C-CF1E6ECEAA4E}" type="pres">
      <dgm:prSet presAssocID="{2C65AEDB-F6C1-4827-BFBD-95CEC18BEB8F}" presName="sibTrans" presStyleCnt="0"/>
      <dgm:spPr/>
    </dgm:pt>
    <dgm:pt modelId="{3B6301C0-5356-4DD3-8215-4DBF62C211BA}" type="pres">
      <dgm:prSet presAssocID="{F68FEF7F-978C-4762-A5CC-2A526D131E11}" presName="compNode" presStyleCnt="0"/>
      <dgm:spPr/>
    </dgm:pt>
    <dgm:pt modelId="{6D7046A9-D804-4738-AEB2-8C90C4B1623C}" type="pres">
      <dgm:prSet presAssocID="{F68FEF7F-978C-4762-A5CC-2A526D131E11}" presName="bgRect" presStyleLbl="bgShp" presStyleIdx="1" presStyleCnt="5"/>
      <dgm:spPr/>
    </dgm:pt>
    <dgm:pt modelId="{52305FA4-E79B-4A74-9AD8-80BA0738A854}" type="pres">
      <dgm:prSet presAssocID="{F68FEF7F-978C-4762-A5CC-2A526D131E1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51D0989-2A3B-4CAF-9831-21E5146ACB90}" type="pres">
      <dgm:prSet presAssocID="{F68FEF7F-978C-4762-A5CC-2A526D131E11}" presName="spaceRect" presStyleCnt="0"/>
      <dgm:spPr/>
    </dgm:pt>
    <dgm:pt modelId="{08B596AD-F0BF-49B9-A3FC-FE9D53B738F0}" type="pres">
      <dgm:prSet presAssocID="{F68FEF7F-978C-4762-A5CC-2A526D131E11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3A178CBA-4A55-4802-851D-6D498D39AEF8}" type="pres">
      <dgm:prSet presAssocID="{A6C190E6-73B6-44E3-865A-A89CB22C7499}" presName="sibTrans" presStyleCnt="0"/>
      <dgm:spPr/>
    </dgm:pt>
    <dgm:pt modelId="{8C342CF8-6E74-4AE6-A4AF-3F20DBEA4301}" type="pres">
      <dgm:prSet presAssocID="{78958C9B-9ED0-4482-BE2F-19B6D3B247C8}" presName="compNode" presStyleCnt="0"/>
      <dgm:spPr/>
    </dgm:pt>
    <dgm:pt modelId="{9382B884-2F7B-4FEC-AC39-CD08FB4897BD}" type="pres">
      <dgm:prSet presAssocID="{78958C9B-9ED0-4482-BE2F-19B6D3B247C8}" presName="bgRect" presStyleLbl="bgShp" presStyleIdx="2" presStyleCnt="5"/>
      <dgm:spPr/>
    </dgm:pt>
    <dgm:pt modelId="{B0FEF390-BC60-451E-B137-14C72A4AE340}" type="pres">
      <dgm:prSet presAssocID="{78958C9B-9ED0-4482-BE2F-19B6D3B247C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634B53FA-1358-406D-AB6F-5D92A8C0A2EB}" type="pres">
      <dgm:prSet presAssocID="{78958C9B-9ED0-4482-BE2F-19B6D3B247C8}" presName="spaceRect" presStyleCnt="0"/>
      <dgm:spPr/>
    </dgm:pt>
    <dgm:pt modelId="{9CAE67A1-DEDF-44E5-ABD9-345A0F15D362}" type="pres">
      <dgm:prSet presAssocID="{78958C9B-9ED0-4482-BE2F-19B6D3B247C8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4A6F8513-A684-4642-8216-A57EFCE2A476}" type="pres">
      <dgm:prSet presAssocID="{F307C263-EE25-490D-9649-BCB324736E27}" presName="sibTrans" presStyleCnt="0"/>
      <dgm:spPr/>
    </dgm:pt>
    <dgm:pt modelId="{C66023D5-D384-488F-B05F-108F569EF64E}" type="pres">
      <dgm:prSet presAssocID="{BDAECD21-E79D-4812-9A02-30384EA2FE7A}" presName="compNode" presStyleCnt="0"/>
      <dgm:spPr/>
    </dgm:pt>
    <dgm:pt modelId="{25E5D5B8-5045-495B-AE13-FD4D274902D2}" type="pres">
      <dgm:prSet presAssocID="{BDAECD21-E79D-4812-9A02-30384EA2FE7A}" presName="bgRect" presStyleLbl="bgShp" presStyleIdx="3" presStyleCnt="5"/>
      <dgm:spPr/>
    </dgm:pt>
    <dgm:pt modelId="{373B55B2-EA6F-4F4E-860E-62E6F04A2CE1}" type="pres">
      <dgm:prSet presAssocID="{BDAECD21-E79D-4812-9A02-30384EA2FE7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4B6A581-FDCE-4EA7-8717-5C542E34FD50}" type="pres">
      <dgm:prSet presAssocID="{BDAECD21-E79D-4812-9A02-30384EA2FE7A}" presName="spaceRect" presStyleCnt="0"/>
      <dgm:spPr/>
    </dgm:pt>
    <dgm:pt modelId="{8CF1FFD0-D68A-491C-A992-16FF47099F47}" type="pres">
      <dgm:prSet presAssocID="{BDAECD21-E79D-4812-9A02-30384EA2FE7A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46A072C0-4CD6-4A8A-B9C1-0D9696F2CBC1}" type="pres">
      <dgm:prSet presAssocID="{36E470A4-FC52-461C-9A24-B5BEC4925DB4}" presName="sibTrans" presStyleCnt="0"/>
      <dgm:spPr/>
    </dgm:pt>
    <dgm:pt modelId="{ECEB9F0B-1BD1-4546-96C9-14131FAD9B96}" type="pres">
      <dgm:prSet presAssocID="{7DB2BC94-0F4E-467E-9FC6-F133869952B4}" presName="compNode" presStyleCnt="0"/>
      <dgm:spPr/>
    </dgm:pt>
    <dgm:pt modelId="{865756E3-D96F-477B-88FE-8ACBCCCF377E}" type="pres">
      <dgm:prSet presAssocID="{7DB2BC94-0F4E-467E-9FC6-F133869952B4}" presName="bgRect" presStyleLbl="bgShp" presStyleIdx="4" presStyleCnt="5"/>
      <dgm:spPr/>
    </dgm:pt>
    <dgm:pt modelId="{D0D8D945-39BE-40F8-9E68-7E16F1B86485}" type="pres">
      <dgm:prSet presAssocID="{7DB2BC94-0F4E-467E-9FC6-F133869952B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1C77615F-C42F-4969-9EAB-C5C42FAD0C2A}" type="pres">
      <dgm:prSet presAssocID="{7DB2BC94-0F4E-467E-9FC6-F133869952B4}" presName="spaceRect" presStyleCnt="0"/>
      <dgm:spPr/>
    </dgm:pt>
    <dgm:pt modelId="{D8CD5E49-7532-4979-B0B1-CB6D598079DA}" type="pres">
      <dgm:prSet presAssocID="{7DB2BC94-0F4E-467E-9FC6-F133869952B4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314BA956-1D76-453D-9572-EC128008F555}" srcId="{733AEBD4-8A3F-4811-B3AB-862F8F7837CF}" destId="{78958C9B-9ED0-4482-BE2F-19B6D3B247C8}" srcOrd="2" destOrd="0" parTransId="{644D62FA-3054-49E8-8C5F-7ABBD39E6413}" sibTransId="{F307C263-EE25-490D-9649-BCB324736E27}"/>
    <dgm:cxn modelId="{0605DAF9-D27F-4F01-A626-1F11BA55F330}" srcId="{733AEBD4-8A3F-4811-B3AB-862F8F7837CF}" destId="{5A870322-8DB5-4B9E-B0E4-1ABC2A24E605}" srcOrd="0" destOrd="0" parTransId="{ACA4E3DB-36B6-446A-A71B-D104896A496A}" sibTransId="{2C65AEDB-F6C1-4827-BFBD-95CEC18BEB8F}"/>
    <dgm:cxn modelId="{AE891E5C-69C9-4F44-B95E-A11A23D8ABD1}" srcId="{733AEBD4-8A3F-4811-B3AB-862F8F7837CF}" destId="{BDAECD21-E79D-4812-9A02-30384EA2FE7A}" srcOrd="3" destOrd="0" parTransId="{9F44C2BF-E885-44A1-B80F-FFBE06D66F65}" sibTransId="{36E470A4-FC52-461C-9A24-B5BEC4925DB4}"/>
    <dgm:cxn modelId="{15CB11D9-5DBB-425C-B56D-DF18382D287A}" srcId="{733AEBD4-8A3F-4811-B3AB-862F8F7837CF}" destId="{F68FEF7F-978C-4762-A5CC-2A526D131E11}" srcOrd="1" destOrd="0" parTransId="{A0D37C4F-BCFE-47A6-A8E1-4C47E9760938}" sibTransId="{A6C190E6-73B6-44E3-865A-A89CB22C7499}"/>
    <dgm:cxn modelId="{381BD8B8-338C-40BC-914D-9E80A0CEF8F2}" type="presOf" srcId="{733AEBD4-8A3F-4811-B3AB-862F8F7837CF}" destId="{5C3E9616-9DC9-4EFA-A23C-ED799CC05890}" srcOrd="0" destOrd="0" presId="urn:microsoft.com/office/officeart/2018/2/layout/IconVerticalSolidList"/>
    <dgm:cxn modelId="{87CFA026-DB4E-4464-ADCA-7BF17419985F}" type="presOf" srcId="{78958C9B-9ED0-4482-BE2F-19B6D3B247C8}" destId="{9CAE67A1-DEDF-44E5-ABD9-345A0F15D362}" srcOrd="0" destOrd="0" presId="urn:microsoft.com/office/officeart/2018/2/layout/IconVerticalSolidList"/>
    <dgm:cxn modelId="{AAD4E35A-B8B0-44AC-8F09-E6B23D02738A}" type="presOf" srcId="{BDAECD21-E79D-4812-9A02-30384EA2FE7A}" destId="{8CF1FFD0-D68A-491C-A992-16FF47099F47}" srcOrd="0" destOrd="0" presId="urn:microsoft.com/office/officeart/2018/2/layout/IconVerticalSolidList"/>
    <dgm:cxn modelId="{C3952D5F-A719-4D64-A371-38DF39C81B19}" type="presOf" srcId="{F68FEF7F-978C-4762-A5CC-2A526D131E11}" destId="{08B596AD-F0BF-49B9-A3FC-FE9D53B738F0}" srcOrd="0" destOrd="0" presId="urn:microsoft.com/office/officeart/2018/2/layout/IconVerticalSolidList"/>
    <dgm:cxn modelId="{344B9FFB-6C95-4083-BDBA-A7DEA72E9FD9}" srcId="{733AEBD4-8A3F-4811-B3AB-862F8F7837CF}" destId="{7DB2BC94-0F4E-467E-9FC6-F133869952B4}" srcOrd="4" destOrd="0" parTransId="{1E19EB72-F530-4318-807E-B45990012F98}" sibTransId="{A56564AE-2E58-4AF2-9116-0E4829286977}"/>
    <dgm:cxn modelId="{8D09A452-0B5D-41E1-95A5-C09C2E680A29}" type="presOf" srcId="{7DB2BC94-0F4E-467E-9FC6-F133869952B4}" destId="{D8CD5E49-7532-4979-B0B1-CB6D598079DA}" srcOrd="0" destOrd="0" presId="urn:microsoft.com/office/officeart/2018/2/layout/IconVerticalSolidList"/>
    <dgm:cxn modelId="{86CEC5FC-6B5D-4817-863A-3C2527D87537}" type="presOf" srcId="{5A870322-8DB5-4B9E-B0E4-1ABC2A24E605}" destId="{08526D34-D696-4FFA-8F59-46BA27ED000B}" srcOrd="0" destOrd="0" presId="urn:microsoft.com/office/officeart/2018/2/layout/IconVerticalSolidList"/>
    <dgm:cxn modelId="{FA2050BE-5D25-4C1D-A390-48A92B4D969D}" type="presParOf" srcId="{5C3E9616-9DC9-4EFA-A23C-ED799CC05890}" destId="{2F127DFE-C0C8-4A9E-9189-BA96A99BDA14}" srcOrd="0" destOrd="0" presId="urn:microsoft.com/office/officeart/2018/2/layout/IconVerticalSolidList"/>
    <dgm:cxn modelId="{DE6BB198-1E30-41DD-9092-94D46B837038}" type="presParOf" srcId="{2F127DFE-C0C8-4A9E-9189-BA96A99BDA14}" destId="{F055F113-A346-48A6-B2F1-2D47BE69A4DF}" srcOrd="0" destOrd="0" presId="urn:microsoft.com/office/officeart/2018/2/layout/IconVerticalSolidList"/>
    <dgm:cxn modelId="{9AD1E3BC-F914-4692-8A87-CAB9C6ACE0CE}" type="presParOf" srcId="{2F127DFE-C0C8-4A9E-9189-BA96A99BDA14}" destId="{7B22CFB4-C64B-419B-9946-F21EB5CE814D}" srcOrd="1" destOrd="0" presId="urn:microsoft.com/office/officeart/2018/2/layout/IconVerticalSolidList"/>
    <dgm:cxn modelId="{42313D47-DDD6-4709-9B79-75B8238E53C8}" type="presParOf" srcId="{2F127DFE-C0C8-4A9E-9189-BA96A99BDA14}" destId="{08447D03-D491-43F1-A7DD-6882E38C8097}" srcOrd="2" destOrd="0" presId="urn:microsoft.com/office/officeart/2018/2/layout/IconVerticalSolidList"/>
    <dgm:cxn modelId="{5A784CDB-9D1A-450A-A777-2E900D320D68}" type="presParOf" srcId="{2F127DFE-C0C8-4A9E-9189-BA96A99BDA14}" destId="{08526D34-D696-4FFA-8F59-46BA27ED000B}" srcOrd="3" destOrd="0" presId="urn:microsoft.com/office/officeart/2018/2/layout/IconVerticalSolidList"/>
    <dgm:cxn modelId="{E04EAFD1-3C8F-438D-B464-064EA9557F80}" type="presParOf" srcId="{5C3E9616-9DC9-4EFA-A23C-ED799CC05890}" destId="{626CCCFE-63BD-4BAC-9E4C-CF1E6ECEAA4E}" srcOrd="1" destOrd="0" presId="urn:microsoft.com/office/officeart/2018/2/layout/IconVerticalSolidList"/>
    <dgm:cxn modelId="{A1F7BAC4-410A-4F3F-998C-0D7A699E6AAA}" type="presParOf" srcId="{5C3E9616-9DC9-4EFA-A23C-ED799CC05890}" destId="{3B6301C0-5356-4DD3-8215-4DBF62C211BA}" srcOrd="2" destOrd="0" presId="urn:microsoft.com/office/officeart/2018/2/layout/IconVerticalSolidList"/>
    <dgm:cxn modelId="{85EC3D4D-8AF4-46F4-80A1-798008DFDB7B}" type="presParOf" srcId="{3B6301C0-5356-4DD3-8215-4DBF62C211BA}" destId="{6D7046A9-D804-4738-AEB2-8C90C4B1623C}" srcOrd="0" destOrd="0" presId="urn:microsoft.com/office/officeart/2018/2/layout/IconVerticalSolidList"/>
    <dgm:cxn modelId="{1A3F2653-6146-4451-B368-89A8779456D2}" type="presParOf" srcId="{3B6301C0-5356-4DD3-8215-4DBF62C211BA}" destId="{52305FA4-E79B-4A74-9AD8-80BA0738A854}" srcOrd="1" destOrd="0" presId="urn:microsoft.com/office/officeart/2018/2/layout/IconVerticalSolidList"/>
    <dgm:cxn modelId="{5281D135-E4D7-4E9A-93D9-CCE7C11B7D66}" type="presParOf" srcId="{3B6301C0-5356-4DD3-8215-4DBF62C211BA}" destId="{751D0989-2A3B-4CAF-9831-21E5146ACB90}" srcOrd="2" destOrd="0" presId="urn:microsoft.com/office/officeart/2018/2/layout/IconVerticalSolidList"/>
    <dgm:cxn modelId="{C12A42DA-39F9-4C34-AA3C-B21185BD4357}" type="presParOf" srcId="{3B6301C0-5356-4DD3-8215-4DBF62C211BA}" destId="{08B596AD-F0BF-49B9-A3FC-FE9D53B738F0}" srcOrd="3" destOrd="0" presId="urn:microsoft.com/office/officeart/2018/2/layout/IconVerticalSolidList"/>
    <dgm:cxn modelId="{FD216CFE-D649-42C1-AE31-8F4C81C3F5F3}" type="presParOf" srcId="{5C3E9616-9DC9-4EFA-A23C-ED799CC05890}" destId="{3A178CBA-4A55-4802-851D-6D498D39AEF8}" srcOrd="3" destOrd="0" presId="urn:microsoft.com/office/officeart/2018/2/layout/IconVerticalSolidList"/>
    <dgm:cxn modelId="{62C40D3C-F4C7-49E2-81DB-54BF8D2D9E93}" type="presParOf" srcId="{5C3E9616-9DC9-4EFA-A23C-ED799CC05890}" destId="{8C342CF8-6E74-4AE6-A4AF-3F20DBEA4301}" srcOrd="4" destOrd="0" presId="urn:microsoft.com/office/officeart/2018/2/layout/IconVerticalSolidList"/>
    <dgm:cxn modelId="{A4B32BD8-8550-4088-A3C5-F441A9984B33}" type="presParOf" srcId="{8C342CF8-6E74-4AE6-A4AF-3F20DBEA4301}" destId="{9382B884-2F7B-4FEC-AC39-CD08FB4897BD}" srcOrd="0" destOrd="0" presId="urn:microsoft.com/office/officeart/2018/2/layout/IconVerticalSolidList"/>
    <dgm:cxn modelId="{E34AD45F-2542-45B1-9908-EBBBBC405C95}" type="presParOf" srcId="{8C342CF8-6E74-4AE6-A4AF-3F20DBEA4301}" destId="{B0FEF390-BC60-451E-B137-14C72A4AE340}" srcOrd="1" destOrd="0" presId="urn:microsoft.com/office/officeart/2018/2/layout/IconVerticalSolidList"/>
    <dgm:cxn modelId="{EFB0F08E-56D0-4BEB-AD04-B22F1EE69BE2}" type="presParOf" srcId="{8C342CF8-6E74-4AE6-A4AF-3F20DBEA4301}" destId="{634B53FA-1358-406D-AB6F-5D92A8C0A2EB}" srcOrd="2" destOrd="0" presId="urn:microsoft.com/office/officeart/2018/2/layout/IconVerticalSolidList"/>
    <dgm:cxn modelId="{0E5BD56E-CE97-4762-9B29-AB3F94F29544}" type="presParOf" srcId="{8C342CF8-6E74-4AE6-A4AF-3F20DBEA4301}" destId="{9CAE67A1-DEDF-44E5-ABD9-345A0F15D362}" srcOrd="3" destOrd="0" presId="urn:microsoft.com/office/officeart/2018/2/layout/IconVerticalSolidList"/>
    <dgm:cxn modelId="{537AFD5F-81E5-4A35-8639-E6FD6D590D92}" type="presParOf" srcId="{5C3E9616-9DC9-4EFA-A23C-ED799CC05890}" destId="{4A6F8513-A684-4642-8216-A57EFCE2A476}" srcOrd="5" destOrd="0" presId="urn:microsoft.com/office/officeart/2018/2/layout/IconVerticalSolidList"/>
    <dgm:cxn modelId="{8B27B0F4-8546-42DB-980D-4A03587F0A68}" type="presParOf" srcId="{5C3E9616-9DC9-4EFA-A23C-ED799CC05890}" destId="{C66023D5-D384-488F-B05F-108F569EF64E}" srcOrd="6" destOrd="0" presId="urn:microsoft.com/office/officeart/2018/2/layout/IconVerticalSolidList"/>
    <dgm:cxn modelId="{90DC30DB-6F21-460D-80D9-1B7ADF1D7D9B}" type="presParOf" srcId="{C66023D5-D384-488F-B05F-108F569EF64E}" destId="{25E5D5B8-5045-495B-AE13-FD4D274902D2}" srcOrd="0" destOrd="0" presId="urn:microsoft.com/office/officeart/2018/2/layout/IconVerticalSolidList"/>
    <dgm:cxn modelId="{3B2B4877-8B98-4E73-9DB7-97AF382C08B3}" type="presParOf" srcId="{C66023D5-D384-488F-B05F-108F569EF64E}" destId="{373B55B2-EA6F-4F4E-860E-62E6F04A2CE1}" srcOrd="1" destOrd="0" presId="urn:microsoft.com/office/officeart/2018/2/layout/IconVerticalSolidList"/>
    <dgm:cxn modelId="{DCAA8BFF-5854-4D9E-92E9-033E34C848CE}" type="presParOf" srcId="{C66023D5-D384-488F-B05F-108F569EF64E}" destId="{D4B6A581-FDCE-4EA7-8717-5C542E34FD50}" srcOrd="2" destOrd="0" presId="urn:microsoft.com/office/officeart/2018/2/layout/IconVerticalSolidList"/>
    <dgm:cxn modelId="{4627B2D3-D40B-40E4-8214-E70B6BB4D059}" type="presParOf" srcId="{C66023D5-D384-488F-B05F-108F569EF64E}" destId="{8CF1FFD0-D68A-491C-A992-16FF47099F47}" srcOrd="3" destOrd="0" presId="urn:microsoft.com/office/officeart/2018/2/layout/IconVerticalSolidList"/>
    <dgm:cxn modelId="{13CB0EC0-4155-4664-A8A1-0733CD9C2CF7}" type="presParOf" srcId="{5C3E9616-9DC9-4EFA-A23C-ED799CC05890}" destId="{46A072C0-4CD6-4A8A-B9C1-0D9696F2CBC1}" srcOrd="7" destOrd="0" presId="urn:microsoft.com/office/officeart/2018/2/layout/IconVerticalSolidList"/>
    <dgm:cxn modelId="{228E2133-D27E-41E4-B52B-2F5B9B36491F}" type="presParOf" srcId="{5C3E9616-9DC9-4EFA-A23C-ED799CC05890}" destId="{ECEB9F0B-1BD1-4546-96C9-14131FAD9B96}" srcOrd="8" destOrd="0" presId="urn:microsoft.com/office/officeart/2018/2/layout/IconVerticalSolidList"/>
    <dgm:cxn modelId="{070D5119-C233-40D0-82DE-3A15B5B1D03A}" type="presParOf" srcId="{ECEB9F0B-1BD1-4546-96C9-14131FAD9B96}" destId="{865756E3-D96F-477B-88FE-8ACBCCCF377E}" srcOrd="0" destOrd="0" presId="urn:microsoft.com/office/officeart/2018/2/layout/IconVerticalSolidList"/>
    <dgm:cxn modelId="{D039A1B1-4165-49F6-A3D8-C50BC5B571B8}" type="presParOf" srcId="{ECEB9F0B-1BD1-4546-96C9-14131FAD9B96}" destId="{D0D8D945-39BE-40F8-9E68-7E16F1B86485}" srcOrd="1" destOrd="0" presId="urn:microsoft.com/office/officeart/2018/2/layout/IconVerticalSolidList"/>
    <dgm:cxn modelId="{E4A23721-229C-4145-9036-4FFC9AA06EAC}" type="presParOf" srcId="{ECEB9F0B-1BD1-4546-96C9-14131FAD9B96}" destId="{1C77615F-C42F-4969-9EAB-C5C42FAD0C2A}" srcOrd="2" destOrd="0" presId="urn:microsoft.com/office/officeart/2018/2/layout/IconVerticalSolidList"/>
    <dgm:cxn modelId="{3D75D7BA-F4FE-4A10-93E4-C540F02966AE}" type="presParOf" srcId="{ECEB9F0B-1BD1-4546-96C9-14131FAD9B96}" destId="{D8CD5E49-7532-4979-B0B1-CB6D598079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5F113-A346-48A6-B2F1-2D47BE69A4DF}">
      <dsp:nvSpPr>
        <dsp:cNvPr id="0" name=""/>
        <dsp:cNvSpPr/>
      </dsp:nvSpPr>
      <dsp:spPr>
        <a:xfrm>
          <a:off x="0" y="4098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2CFB4-C64B-419B-9946-F21EB5CE814D}">
      <dsp:nvSpPr>
        <dsp:cNvPr id="0" name=""/>
        <dsp:cNvSpPr/>
      </dsp:nvSpPr>
      <dsp:spPr>
        <a:xfrm>
          <a:off x="264107" y="200542"/>
          <a:ext cx="480194" cy="480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26D34-D696-4FFA-8F59-46BA27ED000B}">
      <dsp:nvSpPr>
        <dsp:cNvPr id="0" name=""/>
        <dsp:cNvSpPr/>
      </dsp:nvSpPr>
      <dsp:spPr>
        <a:xfrm>
          <a:off x="1008409" y="4098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>
              <a:latin typeface="Century Gothic" panose="020B0502020202020204"/>
            </a:rPr>
            <a:t>Explication</a:t>
          </a:r>
          <a:r>
            <a:rPr lang="fr-FR" sz="1900" kern="1200" dirty="0"/>
            <a:t> du projet</a:t>
          </a:r>
          <a:endParaRPr lang="en-US" sz="1900" kern="1200" dirty="0"/>
        </a:p>
      </dsp:txBody>
      <dsp:txXfrm>
        <a:off x="1008409" y="4098"/>
        <a:ext cx="5382865" cy="873081"/>
      </dsp:txXfrm>
    </dsp:sp>
    <dsp:sp modelId="{6D7046A9-D804-4738-AEB2-8C90C4B1623C}">
      <dsp:nvSpPr>
        <dsp:cNvPr id="0" name=""/>
        <dsp:cNvSpPr/>
      </dsp:nvSpPr>
      <dsp:spPr>
        <a:xfrm>
          <a:off x="0" y="1095450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05FA4-E79B-4A74-9AD8-80BA0738A854}">
      <dsp:nvSpPr>
        <dsp:cNvPr id="0" name=""/>
        <dsp:cNvSpPr/>
      </dsp:nvSpPr>
      <dsp:spPr>
        <a:xfrm>
          <a:off x="264107" y="1291894"/>
          <a:ext cx="480194" cy="480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596AD-F0BF-49B9-A3FC-FE9D53B738F0}">
      <dsp:nvSpPr>
        <dsp:cNvPr id="0" name=""/>
        <dsp:cNvSpPr/>
      </dsp:nvSpPr>
      <dsp:spPr>
        <a:xfrm>
          <a:off x="1008409" y="1095450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lvl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>
              <a:latin typeface="Century Gothic" panose="020B0502020202020204"/>
            </a:rPr>
            <a:t>Code</a:t>
          </a:r>
          <a:r>
            <a:rPr lang="fr-FR" sz="1900" kern="1200" dirty="0"/>
            <a:t> </a:t>
          </a:r>
          <a:endParaRPr lang="en-US" sz="1900" kern="1200" dirty="0"/>
        </a:p>
      </dsp:txBody>
      <dsp:txXfrm>
        <a:off x="1008409" y="1095450"/>
        <a:ext cx="5382865" cy="873081"/>
      </dsp:txXfrm>
    </dsp:sp>
    <dsp:sp modelId="{9382B884-2F7B-4FEC-AC39-CD08FB4897BD}">
      <dsp:nvSpPr>
        <dsp:cNvPr id="0" name=""/>
        <dsp:cNvSpPr/>
      </dsp:nvSpPr>
      <dsp:spPr>
        <a:xfrm>
          <a:off x="0" y="2186802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EF390-BC60-451E-B137-14C72A4AE340}">
      <dsp:nvSpPr>
        <dsp:cNvPr id="0" name=""/>
        <dsp:cNvSpPr/>
      </dsp:nvSpPr>
      <dsp:spPr>
        <a:xfrm>
          <a:off x="264107" y="2383246"/>
          <a:ext cx="480194" cy="4801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E67A1-DEDF-44E5-ABD9-345A0F15D362}">
      <dsp:nvSpPr>
        <dsp:cNvPr id="0" name=""/>
        <dsp:cNvSpPr/>
      </dsp:nvSpPr>
      <dsp:spPr>
        <a:xfrm>
          <a:off x="1008409" y="2186802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>
              <a:latin typeface="Century Gothic" panose="020B0502020202020204"/>
            </a:rPr>
            <a:t>Problèmes rencontré</a:t>
          </a:r>
          <a:endParaRPr lang="en-US" sz="1900" kern="1200" dirty="0"/>
        </a:p>
      </dsp:txBody>
      <dsp:txXfrm>
        <a:off x="1008409" y="2186802"/>
        <a:ext cx="5382865" cy="873081"/>
      </dsp:txXfrm>
    </dsp:sp>
    <dsp:sp modelId="{25E5D5B8-5045-495B-AE13-FD4D274902D2}">
      <dsp:nvSpPr>
        <dsp:cNvPr id="0" name=""/>
        <dsp:cNvSpPr/>
      </dsp:nvSpPr>
      <dsp:spPr>
        <a:xfrm>
          <a:off x="0" y="3278154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B55B2-EA6F-4F4E-860E-62E6F04A2CE1}">
      <dsp:nvSpPr>
        <dsp:cNvPr id="0" name=""/>
        <dsp:cNvSpPr/>
      </dsp:nvSpPr>
      <dsp:spPr>
        <a:xfrm>
          <a:off x="264107" y="3474597"/>
          <a:ext cx="480194" cy="4801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1FFD0-D68A-491C-A992-16FF47099F47}">
      <dsp:nvSpPr>
        <dsp:cNvPr id="0" name=""/>
        <dsp:cNvSpPr/>
      </dsp:nvSpPr>
      <dsp:spPr>
        <a:xfrm>
          <a:off x="1008409" y="3278154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Résultats</a:t>
          </a:r>
          <a:endParaRPr lang="en-US" sz="1900" kern="1200" dirty="0"/>
        </a:p>
      </dsp:txBody>
      <dsp:txXfrm>
        <a:off x="1008409" y="3278154"/>
        <a:ext cx="5382865" cy="873081"/>
      </dsp:txXfrm>
    </dsp:sp>
    <dsp:sp modelId="{865756E3-D96F-477B-88FE-8ACBCCCF377E}">
      <dsp:nvSpPr>
        <dsp:cNvPr id="0" name=""/>
        <dsp:cNvSpPr/>
      </dsp:nvSpPr>
      <dsp:spPr>
        <a:xfrm>
          <a:off x="0" y="4369506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8D945-39BE-40F8-9E68-7E16F1B86485}">
      <dsp:nvSpPr>
        <dsp:cNvPr id="0" name=""/>
        <dsp:cNvSpPr/>
      </dsp:nvSpPr>
      <dsp:spPr>
        <a:xfrm>
          <a:off x="264107" y="4565949"/>
          <a:ext cx="480194" cy="4801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D5E49-7532-4979-B0B1-CB6D598079DA}">
      <dsp:nvSpPr>
        <dsp:cNvPr id="0" name=""/>
        <dsp:cNvSpPr/>
      </dsp:nvSpPr>
      <dsp:spPr>
        <a:xfrm>
          <a:off x="1008409" y="4369506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Conclusion</a:t>
          </a:r>
          <a:endParaRPr lang="en-US" sz="1900" kern="1200" dirty="0"/>
        </a:p>
      </dsp:txBody>
      <dsp:txXfrm>
        <a:off x="1008409" y="4369506"/>
        <a:ext cx="5382865" cy="873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F3EE8CB-B09E-47E8-BD65-116BE1688E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3A5C30-91B0-4EBB-8785-D5274F3B8A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D9B3E-E4BD-48FD-84DC-5802BCAA7F41}" type="datetime1">
              <a:rPr lang="fr-FR" smtClean="0"/>
              <a:t>11/10/2023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6D8EFE-A8F1-430A-AFFE-DE99C03960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AE734F-AF33-47F4-BEC8-621BEB14CC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19E3D-519C-4557-883A-9E6FAE4AC9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032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407CF-6F2E-47A5-BFE0-5BF137588788}" type="datetime1">
              <a:rPr lang="fr-FR" smtClean="0"/>
              <a:pPr/>
              <a:t>11/10/2023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011DE-1D80-4A52-AED1-631FB8F3563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862874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cs typeface="Calibri"/>
              </a:rPr>
              <a:t>Bonjour on vas vous présentez notre projet </a:t>
            </a:r>
            <a:r>
              <a:rPr lang="fr-FR" dirty="0" err="1">
                <a:cs typeface="Calibri"/>
              </a:rPr>
              <a:t>PartInfos</a:t>
            </a:r>
            <a:endParaRPr lang="fr-FR" dirty="0" err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011DE-1D80-4A52-AED1-631FB8F3563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78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Pour </a:t>
            </a:r>
            <a:r>
              <a:rPr lang="en-US" dirty="0" err="1">
                <a:cs typeface="Calibri"/>
              </a:rPr>
              <a:t>commencez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voici</a:t>
            </a:r>
            <a:r>
              <a:rPr lang="en-US" dirty="0">
                <a:cs typeface="Calibri"/>
              </a:rPr>
              <a:t> le </a:t>
            </a:r>
            <a:r>
              <a:rPr lang="en-US" dirty="0" err="1">
                <a:cs typeface="Calibri"/>
              </a:rPr>
              <a:t>sommaire</a:t>
            </a:r>
            <a:r>
              <a:rPr lang="en-US" dirty="0">
                <a:cs typeface="Calibri"/>
              </a:rPr>
              <a:t>, dans </a:t>
            </a:r>
            <a:r>
              <a:rPr lang="en-US" dirty="0" err="1">
                <a:cs typeface="Calibri"/>
              </a:rPr>
              <a:t>cette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présentation</a:t>
            </a:r>
            <a:r>
              <a:rPr lang="en-US" dirty="0">
                <a:cs typeface="Calibri"/>
              </a:rPr>
              <a:t> nous </a:t>
            </a:r>
            <a:r>
              <a:rPr lang="en-US" dirty="0" err="1">
                <a:cs typeface="Calibri"/>
              </a:rPr>
              <a:t>allons</a:t>
            </a:r>
            <a:r>
              <a:rPr lang="en-US" dirty="0">
                <a:cs typeface="Calibri"/>
              </a:rPr>
              <a:t> (lire le </a:t>
            </a:r>
            <a:r>
              <a:rPr lang="en-US" dirty="0" err="1">
                <a:cs typeface="Calibri"/>
              </a:rPr>
              <a:t>sommaire</a:t>
            </a:r>
            <a:r>
              <a:rPr lang="en-US" dirty="0">
                <a:cs typeface="Calibri"/>
              </a:rPr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011DE-1D80-4A52-AED1-631FB8F35633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49439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But du </a:t>
            </a:r>
            <a:r>
              <a:rPr lang="en-US" dirty="0" err="1">
                <a:ea typeface="Calibri"/>
                <a:cs typeface="Calibri"/>
              </a:rPr>
              <a:t>projet</a:t>
            </a:r>
            <a:r>
              <a:rPr lang="en-US" dirty="0">
                <a:ea typeface="Calibri"/>
                <a:cs typeface="Calibri"/>
              </a:rPr>
              <a:t> : Il faut </a:t>
            </a:r>
            <a:r>
              <a:rPr lang="en-US" dirty="0" err="1">
                <a:ea typeface="Calibri"/>
                <a:cs typeface="Calibri"/>
              </a:rPr>
              <a:t>récolleter</a:t>
            </a:r>
            <a:r>
              <a:rPr lang="en-US" dirty="0">
                <a:ea typeface="Calibri"/>
                <a:cs typeface="Calibri"/>
              </a:rPr>
              <a:t> les </a:t>
            </a:r>
            <a:r>
              <a:rPr lang="en-US" dirty="0" err="1">
                <a:ea typeface="Calibri"/>
                <a:cs typeface="Calibri"/>
              </a:rPr>
              <a:t>infos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suivante</a:t>
            </a:r>
            <a:r>
              <a:rPr lang="en-US" dirty="0">
                <a:ea typeface="Calibri"/>
                <a:cs typeface="Calibri"/>
              </a:rPr>
              <a:t> du PC : la taille, </a:t>
            </a:r>
            <a:r>
              <a:rPr lang="en-US" dirty="0" err="1">
                <a:ea typeface="Calibri"/>
                <a:cs typeface="Calibri"/>
              </a:rPr>
              <a:t>l'espace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utilisé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l'espace</a:t>
            </a:r>
            <a:r>
              <a:rPr lang="en-US" dirty="0">
                <a:ea typeface="Calibri"/>
                <a:cs typeface="Calibri"/>
              </a:rPr>
              <a:t> libre avec le </a:t>
            </a:r>
            <a:r>
              <a:rPr lang="en-US" dirty="0" err="1">
                <a:ea typeface="Calibri"/>
                <a:cs typeface="Calibri"/>
              </a:rPr>
              <a:t>pourcentage</a:t>
            </a:r>
            <a:r>
              <a:rPr lang="en-US" dirty="0">
                <a:ea typeface="Calibri"/>
                <a:cs typeface="Calibri"/>
              </a:rPr>
              <a:t> et faut </a:t>
            </a:r>
            <a:r>
              <a:rPr lang="en-US" dirty="0" err="1">
                <a:ea typeface="Calibri"/>
                <a:cs typeface="Calibri"/>
              </a:rPr>
              <a:t>qu'elles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soient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misent</a:t>
            </a:r>
            <a:r>
              <a:rPr lang="en-US" dirty="0">
                <a:ea typeface="Calibri"/>
                <a:cs typeface="Calibri"/>
              </a:rPr>
              <a:t> dans un </a:t>
            </a:r>
            <a:r>
              <a:rPr lang="en-US" dirty="0" err="1">
                <a:ea typeface="Calibri"/>
                <a:cs typeface="Calibri"/>
              </a:rPr>
              <a:t>fichier</a:t>
            </a:r>
            <a:r>
              <a:rPr lang="en-US" dirty="0">
                <a:ea typeface="Calibri"/>
                <a:cs typeface="Calibri"/>
              </a:rPr>
              <a:t> unique dans un dossier logs. Il faut </a:t>
            </a:r>
            <a:r>
              <a:rPr lang="en-US" dirty="0" err="1">
                <a:ea typeface="Calibri"/>
                <a:cs typeface="Calibri"/>
              </a:rPr>
              <a:t>aussi</a:t>
            </a:r>
            <a:r>
              <a:rPr lang="en-US" dirty="0">
                <a:ea typeface="Calibri"/>
                <a:cs typeface="Calibri"/>
              </a:rPr>
              <a:t> que dans tout les </a:t>
            </a:r>
            <a:r>
              <a:rPr lang="en-US" dirty="0" err="1">
                <a:ea typeface="Calibri"/>
                <a:cs typeface="Calibri"/>
              </a:rPr>
              <a:t>cas</a:t>
            </a:r>
            <a:r>
              <a:rPr lang="en-US" dirty="0">
                <a:ea typeface="Calibri"/>
                <a:cs typeface="Calibri"/>
              </a:rPr>
              <a:t> un </a:t>
            </a:r>
            <a:r>
              <a:rPr lang="en-US" dirty="0" err="1">
                <a:ea typeface="Calibri"/>
                <a:cs typeface="Calibri"/>
              </a:rPr>
              <a:t>fichier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d'erreur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soir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généré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aussi</a:t>
            </a:r>
            <a:r>
              <a:rPr lang="en-US" dirty="0">
                <a:ea typeface="Calibri"/>
                <a:cs typeface="Calibri"/>
              </a:rPr>
              <a:t> dans le dossier logs. Et ensuite que le script </a:t>
            </a:r>
            <a:r>
              <a:rPr lang="en-US" dirty="0" err="1">
                <a:ea typeface="Calibri"/>
                <a:cs typeface="Calibri"/>
              </a:rPr>
              <a:t>ce</a:t>
            </a:r>
            <a:r>
              <a:rPr lang="en-US" dirty="0">
                <a:ea typeface="Calibri"/>
                <a:cs typeface="Calibri"/>
              </a:rPr>
              <a:t> lance </a:t>
            </a:r>
            <a:r>
              <a:rPr lang="en-US" dirty="0" err="1">
                <a:ea typeface="Calibri"/>
                <a:cs typeface="Calibri"/>
              </a:rPr>
              <a:t>automatiquement</a:t>
            </a:r>
            <a:r>
              <a:rPr lang="en-US" dirty="0">
                <a:ea typeface="Calibri"/>
                <a:cs typeface="Calibri"/>
              </a:rPr>
              <a:t> dans le </a:t>
            </a:r>
            <a:r>
              <a:rPr lang="en-US" dirty="0" err="1">
                <a:ea typeface="Calibri"/>
                <a:cs typeface="Calibri"/>
              </a:rPr>
              <a:t>planificateur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tâches</a:t>
            </a:r>
            <a:r>
              <a:rPr lang="en-US" dirty="0">
                <a:ea typeface="Calibri"/>
                <a:cs typeface="Calibri"/>
              </a:rPr>
              <a:t>.</a:t>
            </a:r>
            <a:endParaRPr lang="en-US" dirty="0"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011DE-1D80-4A52-AED1-631FB8F35633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62938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Ceci </a:t>
            </a:r>
            <a:r>
              <a:rPr lang="en-US" dirty="0" err="1">
                <a:cs typeface="Calibri"/>
              </a:rPr>
              <a:t>est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partie</a:t>
            </a:r>
            <a:r>
              <a:rPr lang="en-US" dirty="0">
                <a:cs typeface="Calibri"/>
              </a:rPr>
              <a:t> du code qui </a:t>
            </a:r>
            <a:r>
              <a:rPr lang="en-US" dirty="0" err="1">
                <a:cs typeface="Calibri"/>
              </a:rPr>
              <a:t>permet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créé</a:t>
            </a:r>
            <a:r>
              <a:rPr lang="en-US" dirty="0">
                <a:cs typeface="Calibri"/>
              </a:rPr>
              <a:t> le </a:t>
            </a:r>
            <a:r>
              <a:rPr lang="en-US" dirty="0" err="1">
                <a:cs typeface="Calibri"/>
              </a:rPr>
              <a:t>fichier</a:t>
            </a:r>
            <a:r>
              <a:rPr lang="en-US" dirty="0">
                <a:cs typeface="Calibri"/>
              </a:rPr>
              <a:t> de collect </a:t>
            </a:r>
            <a:r>
              <a:rPr lang="en-US" dirty="0" err="1">
                <a:cs typeface="Calibri"/>
              </a:rPr>
              <a:t>d'info</a:t>
            </a:r>
            <a:r>
              <a:rPr lang="en-US" dirty="0">
                <a:cs typeface="Calibri"/>
              </a:rPr>
              <a:t>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011DE-1D80-4A52-AED1-631FB8F35633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7894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Cette </a:t>
            </a:r>
            <a:r>
              <a:rPr lang="en-US" dirty="0" err="1">
                <a:cs typeface="Calibri"/>
              </a:rPr>
              <a:t>partie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permet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créé</a:t>
            </a:r>
            <a:r>
              <a:rPr lang="en-US" dirty="0">
                <a:cs typeface="Calibri"/>
              </a:rPr>
              <a:t> le </a:t>
            </a:r>
            <a:r>
              <a:rPr lang="en-US" dirty="0" err="1">
                <a:cs typeface="Calibri"/>
              </a:rPr>
              <a:t>fichier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d'erreur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même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s'il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n'y</a:t>
            </a:r>
            <a:r>
              <a:rPr lang="en-US" dirty="0">
                <a:cs typeface="Calibri"/>
              </a:rPr>
              <a:t> a pas </a:t>
            </a:r>
            <a:r>
              <a:rPr lang="en-US" dirty="0" err="1">
                <a:cs typeface="Calibri"/>
              </a:rPr>
              <a:t>d'erreur</a:t>
            </a:r>
            <a:r>
              <a:rPr lang="en-US" dirty="0">
                <a:cs typeface="Calibri"/>
              </a:rPr>
              <a:t>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011DE-1D80-4A52-AED1-631FB8F35633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173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fr-FR" dirty="0"/>
              <a:t>Création du fichier d'erreur: </a:t>
            </a:r>
            <a:r>
              <a:rPr lang="en-US" dirty="0"/>
              <a:t>On a passé pas mal de temps a </a:t>
            </a:r>
            <a:r>
              <a:rPr lang="en-US" dirty="0" err="1"/>
              <a:t>créé</a:t>
            </a:r>
            <a:r>
              <a:rPr lang="en-US" dirty="0"/>
              <a:t> le </a:t>
            </a:r>
            <a:r>
              <a:rPr lang="en-US" dirty="0" err="1"/>
              <a:t>fichier</a:t>
            </a:r>
            <a:r>
              <a:rPr lang="en-US" dirty="0"/>
              <a:t> </a:t>
            </a:r>
            <a:r>
              <a:rPr lang="en-US" dirty="0" err="1"/>
              <a:t>d'erreur</a:t>
            </a:r>
            <a:r>
              <a:rPr lang="en-US" dirty="0"/>
              <a:t>. Des </a:t>
            </a:r>
            <a:r>
              <a:rPr lang="en-US" dirty="0" err="1"/>
              <a:t>fois</a:t>
            </a:r>
            <a:r>
              <a:rPr lang="en-US" dirty="0"/>
              <a:t> </a:t>
            </a:r>
            <a:r>
              <a:rPr lang="en-US" dirty="0" err="1"/>
              <a:t>sa</a:t>
            </a:r>
            <a:r>
              <a:rPr lang="en-US" dirty="0"/>
              <a:t> </a:t>
            </a:r>
            <a:r>
              <a:rPr lang="en-US" dirty="0" err="1"/>
              <a:t>créait</a:t>
            </a:r>
            <a:r>
              <a:rPr lang="en-US" dirty="0"/>
              <a:t> que le </a:t>
            </a:r>
            <a:r>
              <a:rPr lang="en-US" dirty="0" err="1"/>
              <a:t>fichier</a:t>
            </a:r>
            <a:r>
              <a:rPr lang="en-US" dirty="0"/>
              <a:t> </a:t>
            </a:r>
            <a:r>
              <a:rPr lang="en-US" dirty="0" err="1"/>
              <a:t>d'erreur</a:t>
            </a:r>
            <a:r>
              <a:rPr lang="en-US" dirty="0"/>
              <a:t> </a:t>
            </a:r>
            <a:r>
              <a:rPr lang="en-US" dirty="0" err="1"/>
              <a:t>ou</a:t>
            </a:r>
            <a:r>
              <a:rPr lang="en-US" dirty="0"/>
              <a:t> que le </a:t>
            </a:r>
            <a:r>
              <a:rPr lang="en-US" dirty="0" err="1"/>
              <a:t>fichier</a:t>
            </a:r>
            <a:r>
              <a:rPr lang="en-US" dirty="0"/>
              <a:t> avec les info du </a:t>
            </a:r>
            <a:r>
              <a:rPr lang="en-US" dirty="0" err="1"/>
              <a:t>disque</a:t>
            </a:r>
            <a:r>
              <a:rPr lang="en-US" dirty="0"/>
              <a:t>, il y </a:t>
            </a:r>
            <a:r>
              <a:rPr lang="en-US" dirty="0" err="1"/>
              <a:t>avait</a:t>
            </a:r>
            <a:r>
              <a:rPr lang="en-US" dirty="0"/>
              <a:t> </a:t>
            </a:r>
            <a:r>
              <a:rPr lang="en-US" dirty="0" err="1"/>
              <a:t>aussi</a:t>
            </a:r>
            <a:r>
              <a:rPr lang="en-US" dirty="0"/>
              <a:t> les 2 </a:t>
            </a:r>
            <a:r>
              <a:rPr lang="en-US" dirty="0" err="1"/>
              <a:t>fichier</a:t>
            </a:r>
            <a:r>
              <a:rPr lang="en-US" dirty="0"/>
              <a:t> qui se </a:t>
            </a:r>
            <a:r>
              <a:rPr lang="en-US" dirty="0" err="1"/>
              <a:t>créaient</a:t>
            </a:r>
            <a:r>
              <a:rPr lang="en-US" dirty="0"/>
              <a:t> </a:t>
            </a:r>
            <a:r>
              <a:rPr lang="en-US" dirty="0" err="1"/>
              <a:t>mais</a:t>
            </a:r>
            <a:r>
              <a:rPr lang="en-US" dirty="0"/>
              <a:t> il y </a:t>
            </a:r>
            <a:r>
              <a:rPr lang="en-US" dirty="0" err="1"/>
              <a:t>avais</a:t>
            </a:r>
            <a:r>
              <a:rPr lang="en-US" dirty="0"/>
              <a:t> </a:t>
            </a:r>
            <a:r>
              <a:rPr lang="en-US" dirty="0" err="1"/>
              <a:t>quand</a:t>
            </a:r>
            <a:r>
              <a:rPr lang="en-US" dirty="0"/>
              <a:t> meme des </a:t>
            </a:r>
            <a:r>
              <a:rPr lang="en-US" dirty="0" err="1"/>
              <a:t>erreurs</a:t>
            </a:r>
            <a:r>
              <a:rPr lang="en-US" dirty="0"/>
              <a:t> dans le </a:t>
            </a:r>
            <a:r>
              <a:rPr lang="en-US" dirty="0" err="1"/>
              <a:t>fichier</a:t>
            </a:r>
            <a:r>
              <a:rPr lang="en-US" dirty="0"/>
              <a:t> </a:t>
            </a:r>
            <a:r>
              <a:rPr lang="en-US" dirty="0" err="1"/>
              <a:t>d'erreur</a:t>
            </a:r>
            <a:r>
              <a:rPr lang="en-US" dirty="0"/>
              <a:t>.</a:t>
            </a:r>
            <a:r>
              <a:rPr lang="fr-FR" dirty="0"/>
              <a:t> </a:t>
            </a:r>
          </a:p>
          <a:p>
            <a:pPr>
              <a:spcBef>
                <a:spcPts val="1000"/>
              </a:spcBef>
            </a:pPr>
            <a:r>
              <a:rPr lang="fr-FR" dirty="0"/>
              <a:t>Disque C en double : Quand on créait le fichier avec toute les infos des disques le disques C s'affichait 2 fois. </a:t>
            </a:r>
            <a:r>
              <a:rPr lang="en-US" dirty="0"/>
              <a:t> </a:t>
            </a:r>
            <a:endParaRPr lang="fr-FR" dirty="0">
              <a:cs typeface="Calibri" panose="020F0502020204030204"/>
            </a:endParaRPr>
          </a:p>
          <a:p>
            <a:pPr>
              <a:spcBef>
                <a:spcPts val="1000"/>
              </a:spcBef>
            </a:pPr>
            <a:r>
              <a:rPr lang="fr-FR" dirty="0"/>
              <a:t>Division par 0: Quand </a:t>
            </a:r>
            <a:endParaRPr lang="fr-FR" dirty="0">
              <a:cs typeface="Calibri" panose="020F0502020204030204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011DE-1D80-4A52-AED1-631FB8F35633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84398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011DE-1D80-4A52-AED1-631FB8F35633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0441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Ce </a:t>
            </a:r>
            <a:r>
              <a:rPr lang="en-US" dirty="0" err="1">
                <a:cs typeface="Calibri"/>
              </a:rPr>
              <a:t>projet</a:t>
            </a:r>
            <a:r>
              <a:rPr lang="en-US" dirty="0">
                <a:cs typeface="Calibri"/>
              </a:rPr>
              <a:t> nous a </a:t>
            </a:r>
            <a:r>
              <a:rPr lang="en-US" dirty="0" err="1">
                <a:cs typeface="Calibri"/>
              </a:rPr>
              <a:t>permis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d'en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apprendre</a:t>
            </a:r>
            <a:r>
              <a:rPr lang="en-US" dirty="0">
                <a:cs typeface="Calibri"/>
              </a:rPr>
              <a:t> plus sur </a:t>
            </a:r>
            <a:r>
              <a:rPr lang="en-US" dirty="0" err="1">
                <a:cs typeface="Calibri"/>
              </a:rPr>
              <a:t>powershell</a:t>
            </a:r>
            <a:r>
              <a:rPr lang="en-US" dirty="0">
                <a:cs typeface="Calibri"/>
              </a:rPr>
              <a:t>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011DE-1D80-4A52-AED1-631FB8F35633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5476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42195C4E-AE26-4503-8BAB-0D4AB1E0E67A}" type="datetime1">
              <a:rPr lang="fr-FR" noProof="0" smtClean="0"/>
              <a:t>11/10/2023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1" name="Rectangle 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 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orme libre 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orme libre 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1742A4-D226-4A8D-8F7C-882C890A111B}" type="datetime1">
              <a:rPr lang="fr-FR" noProof="0" smtClean="0"/>
              <a:t>11/10/2023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6" name="Rectangle 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 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e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rme libre 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orme libre 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CB9C91-985F-46B3-8E25-AFE9229F7B40}" type="datetime1">
              <a:rPr lang="fr-FR" noProof="0" smtClean="0"/>
              <a:t>11/10/2023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3" name="Rectangle 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e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e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e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e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orme libre 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orme libre 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Zone de texte 15"/>
          <p:cNvSpPr txBox="1"/>
          <p:nvPr/>
        </p:nvSpPr>
        <p:spPr bwMode="gray">
          <a:xfrm>
            <a:off x="881566" y="607336"/>
            <a:ext cx="801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fr-FR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« </a:t>
            </a:r>
          </a:p>
        </p:txBody>
      </p:sp>
      <p:sp>
        <p:nvSpPr>
          <p:cNvPr id="13" name="Zone de texte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fr-FR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C81C48-4FF5-4ACE-9705-775E3CC7E788}" type="datetime1">
              <a:rPr lang="fr-FR" noProof="0" smtClean="0"/>
              <a:t>11/10/2023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 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rme libre 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e libre 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BEF5C-2AD0-43F8-B071-901983706B44}" type="datetime1">
              <a:rPr lang="fr-FR" noProof="0" smtClean="0"/>
              <a:t>11/10/2023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BC88E3-DCC1-44A3-BD7E-56A8F8B3802D}" type="datetime1">
              <a:rPr lang="fr-FR" noProof="0" smtClean="0"/>
              <a:t>11/10/2023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1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2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43" name="Connecteur droit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E6155A-FE65-4316-8E6E-73D2F9E4D4C9}" type="datetime1">
              <a:rPr lang="fr-FR" noProof="0" smtClean="0"/>
              <a:t>11/10/2023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A8CA6B76-0D5F-44F0-BA36-2331CC965A63}" type="datetime1">
              <a:rPr lang="fr-FR" noProof="0" smtClean="0"/>
              <a:t>11/10/2023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rme libre 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orme libre 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D5F644F7-8D5D-4FB0-9219-33234A2ECB18}" type="datetime1">
              <a:rPr lang="fr-FR" noProof="0" smtClean="0"/>
              <a:t>11/10/2023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5F0110-2849-4499-A789-FA99F4D0BA93}" type="datetime1">
              <a:rPr lang="fr-FR" noProof="0" smtClean="0"/>
              <a:t>11/10/2023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 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orme libre 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5C3CD7-6F08-4E84-883C-1086EDBFEF7F}" type="datetime1">
              <a:rPr lang="fr-FR" noProof="0" smtClean="0"/>
              <a:t>11/10/2023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6" name="Rectangle 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153C7C-7A8A-46BA-B6F6-29C9663A9F2E}" type="datetime1">
              <a:rPr lang="fr-FR" noProof="0" smtClean="0"/>
              <a:t>11/10/2023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4AE113-0BF3-4F38-BD96-6502EF6323FE}" type="datetime1">
              <a:rPr lang="fr-FR" noProof="0" smtClean="0"/>
              <a:t>11/10/2023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98F9E6-E17D-4449-85DC-C571FAACAC43}" type="datetime1">
              <a:rPr lang="fr-FR" noProof="0" smtClean="0"/>
              <a:t>11/10/2023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534965-FEC6-42D9-936A-DB9E914D771C}" type="datetime1">
              <a:rPr lang="fr-FR" noProof="0" smtClean="0"/>
              <a:t>11/10/2023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 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e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 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rme libre 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orme libre 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E736F-0474-40CD-A469-57FFB8C52099}" type="datetime1">
              <a:rPr lang="fr-FR" noProof="0" smtClean="0"/>
              <a:t>11/10/2023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6" name="Rectangle 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 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 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orme libre 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orme libre 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7F68DD-5EAC-4833-9EBF-669AE4E85C98}" type="datetime1">
              <a:rPr lang="fr-FR" noProof="0" smtClean="0"/>
              <a:t>11/10/2023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6" name="Rectangle 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e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orme libre 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orme libre 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E2405E08-7CD8-42E9-85C1-EAB22C8D2847}" type="datetime1">
              <a:rPr lang="fr-FR" noProof="0" smtClean="0"/>
              <a:t>11/10/2023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21" name="Rectangle 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40585" y="2109140"/>
            <a:ext cx="3708029" cy="852611"/>
          </a:xfrm>
        </p:spPr>
        <p:txBody>
          <a:bodyPr rtlCol="0"/>
          <a:lstStyle/>
          <a:p>
            <a:pPr rtl="0"/>
            <a:r>
              <a:rPr lang="fr-FR" dirty="0"/>
              <a:t>P-</a:t>
            </a:r>
            <a:r>
              <a:rPr lang="fr-FR" dirty="0" err="1"/>
              <a:t>PartInfos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237770" y="3432121"/>
            <a:ext cx="1723066" cy="861420"/>
          </a:xfrm>
        </p:spPr>
        <p:txBody>
          <a:bodyPr rtlCol="0"/>
          <a:lstStyle/>
          <a:p>
            <a:r>
              <a:rPr lang="fr-FR"/>
              <a:t>Timo &amp; Alan</a:t>
            </a:r>
          </a:p>
          <a:p>
            <a:pPr algn="ctr"/>
            <a:r>
              <a:rPr lang="fr-FR" dirty="0"/>
              <a:t> cin2a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A8F08CC-479B-4573-32C4-4606B89E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</a:rPr>
              <a:t>Sommaire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C2F4DDEA-2302-7AE2-4CB1-C24D1AEA4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659183"/>
              </p:ext>
            </p:extLst>
          </p:nvPr>
        </p:nvGraphicFramePr>
        <p:xfrm>
          <a:off x="5133340" y="76739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3811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F35A2-689C-C120-28F0-DA5C6AF2E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du projet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2586CD-39A3-432B-DAA8-D0E6F336D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Nom du projet : P-</a:t>
            </a:r>
            <a:r>
              <a:rPr lang="fr-FR" dirty="0" err="1"/>
              <a:t>PartInfos</a:t>
            </a:r>
            <a:r>
              <a:rPr lang="fr-FR" dirty="0"/>
              <a:t> </a:t>
            </a:r>
          </a:p>
          <a:p>
            <a:r>
              <a:rPr lang="fr-FR" dirty="0"/>
              <a:t>But du projet : Collecter les infos sur le PC 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707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DFA2F-AEA0-11C6-635E-BF84E5D6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0114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567C7-E284-D856-1D84-97D36045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89772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221453-75C0-D2DE-8AD4-6D5A12AD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61E265-6628-7E38-7647-C0E467B3E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Création fichier d'erreur</a:t>
            </a:r>
          </a:p>
          <a:p>
            <a:r>
              <a:rPr lang="fr-FR" dirty="0"/>
              <a:t>Disque C en double </a:t>
            </a:r>
          </a:p>
          <a:p>
            <a:r>
              <a:rPr lang="fr-FR" dirty="0"/>
              <a:t>Division par 0</a:t>
            </a:r>
          </a:p>
        </p:txBody>
      </p:sp>
    </p:spTree>
    <p:extLst>
      <p:ext uri="{BB962C8B-B14F-4D97-AF65-F5344CB8AC3E}">
        <p14:creationId xmlns:p14="http://schemas.microsoft.com/office/powerpoint/2010/main" val="186291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B875BF-8460-9D1F-3D07-8349A32A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4572B6-BB00-FCF0-9FB0-F06A096B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7645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FR" dirty="0">
              <a:solidFill>
                <a:srgbClr val="44444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534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3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6" name="Group 19">
            <a:extLst>
              <a:ext uri="{FF2B5EF4-FFF2-40B4-BE49-F238E27FC236}">
                <a16:creationId xmlns:a16="http://schemas.microsoft.com/office/drawing/2014/main" id="{260EE1B3-DDB2-44D7-943C-63D9CEF273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2909CE-AD29-4CE7-A9A7-05D21672CC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8DBF1C0-B8F1-4AAC-8704-256BA0E9D6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76BD371C-877D-4787-76B1-C236D1BE4F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9091" t="9151" r="-1" b="19265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58A43F9-FE81-C4F5-1B4B-81D8045C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099733"/>
            <a:ext cx="8827245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254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60EE1B3-DDB2-44D7-943C-63D9CEF273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72909CE-AD29-4CE7-A9A7-05D21672CC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B8DBF1C0-B8F1-4AAC-8704-256BA0E9D6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27" name="Picture 4" descr="Une loupe et un point d’interrogation">
            <a:extLst>
              <a:ext uri="{FF2B5EF4-FFF2-40B4-BE49-F238E27FC236}">
                <a16:creationId xmlns:a16="http://schemas.microsoft.com/office/drawing/2014/main" id="{125260BE-4797-5AEF-DDCB-4FABCD5854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054" r="9090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8BF1711-A00A-2FBD-01EE-DC16DFC3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FIN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710039-E45F-9470-1A90-535A49C38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Avez-vous des questions 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5531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2</TotalTime>
  <Words>334</Words>
  <Application>Microsoft Office PowerPoint</Application>
  <PresentationFormat>Grand écran</PresentationFormat>
  <Paragraphs>42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Salle Ion</vt:lpstr>
      <vt:lpstr>P-PartInfos</vt:lpstr>
      <vt:lpstr>Sommaire</vt:lpstr>
      <vt:lpstr>Explication du projet </vt:lpstr>
      <vt:lpstr>Code</vt:lpstr>
      <vt:lpstr>Code</vt:lpstr>
      <vt:lpstr>Problèmes rencontré </vt:lpstr>
      <vt:lpstr>Résultats</vt:lpstr>
      <vt:lpstr>Conclusion</vt:lpstr>
      <vt:lpstr>FIN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Alan Bitter</cp:lastModifiedBy>
  <cp:revision>407</cp:revision>
  <dcterms:created xsi:type="dcterms:W3CDTF">2023-10-06T07:54:44Z</dcterms:created>
  <dcterms:modified xsi:type="dcterms:W3CDTF">2023-10-11T14:23:04Z</dcterms:modified>
</cp:coreProperties>
</file>