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ec6e3b6050776cd" providerId="LiveId" clId="{705C2509-237E-4B3E-8D94-2DDA36377191}"/>
    <pc:docChg chg="undo custSel addSld modSld">
      <pc:chgData name=" " userId="2ec6e3b6050776cd" providerId="LiveId" clId="{705C2509-237E-4B3E-8D94-2DDA36377191}" dt="2021-03-22T19:23:57.816" v="199" actId="27614"/>
      <pc:docMkLst>
        <pc:docMk/>
      </pc:docMkLst>
      <pc:sldChg chg="addSp delSp modSp new mod setBg">
        <pc:chgData name=" " userId="2ec6e3b6050776cd" providerId="LiveId" clId="{705C2509-237E-4B3E-8D94-2DDA36377191}" dt="2021-03-22T19:04:04.586" v="191" actId="26606"/>
        <pc:sldMkLst>
          <pc:docMk/>
          <pc:sldMk cId="1035522212" sldId="256"/>
        </pc:sldMkLst>
        <pc:spChg chg="mod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2" creationId="{28018521-82E2-4948-80C0-DAE7BFA667AB}"/>
          </ac:spMkLst>
        </pc:spChg>
        <pc:spChg chg="del">
          <ac:chgData name=" " userId="2ec6e3b6050776cd" providerId="LiveId" clId="{705C2509-237E-4B3E-8D94-2DDA36377191}" dt="2021-03-22T18:44:34.986" v="1" actId="21"/>
          <ac:spMkLst>
            <pc:docMk/>
            <pc:sldMk cId="1035522212" sldId="256"/>
            <ac:spMk id="3" creationId="{1A5116F5-9812-497B-9AD7-A8807CDE41A2}"/>
          </ac:spMkLst>
        </pc:spChg>
        <pc:spChg chg="add del">
          <ac:chgData name=" " userId="2ec6e3b6050776cd" providerId="LiveId" clId="{705C2509-237E-4B3E-8D94-2DDA36377191}" dt="2021-03-22T19:03:36.213" v="187" actId="26606"/>
          <ac:spMkLst>
            <pc:docMk/>
            <pc:sldMk cId="1035522212" sldId="256"/>
            <ac:spMk id="10" creationId="{53F29798-D584-4792-9B62-3F5F5C36D619}"/>
          </ac:spMkLst>
        </pc:spChg>
        <pc:spChg chg="add del">
          <ac:chgData name=" " userId="2ec6e3b6050776cd" providerId="LiveId" clId="{705C2509-237E-4B3E-8D94-2DDA36377191}" dt="2021-03-22T19:03:33.683" v="184" actId="26606"/>
          <ac:spMkLst>
            <pc:docMk/>
            <pc:sldMk cId="1035522212" sldId="256"/>
            <ac:spMk id="15" creationId="{53F29798-D584-4792-9B62-3F5F5C36D619}"/>
          </ac:spMkLst>
        </pc:spChg>
        <pc:spChg chg="add del">
          <ac:chgData name=" " userId="2ec6e3b6050776cd" providerId="LiveId" clId="{705C2509-237E-4B3E-8D94-2DDA36377191}" dt="2021-03-22T19:03:36.209" v="186" actId="26606"/>
          <ac:spMkLst>
            <pc:docMk/>
            <pc:sldMk cId="1035522212" sldId="256"/>
            <ac:spMk id="17" creationId="{AC477752-ACCA-41C1-9B1D-D0CED1F9CBDD}"/>
          </ac:spMkLst>
        </pc:spChg>
        <pc:spChg chg="add del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19" creationId="{53F29798-D584-4792-9B62-3F5F5C36D619}"/>
          </ac:spMkLst>
        </pc:spChg>
        <pc:spChg chg="add del">
          <ac:chgData name=" " userId="2ec6e3b6050776cd" providerId="LiveId" clId="{705C2509-237E-4B3E-8D94-2DDA36377191}" dt="2021-03-22T19:04:04.586" v="191" actId="26606"/>
          <ac:spMkLst>
            <pc:docMk/>
            <pc:sldMk cId="1035522212" sldId="256"/>
            <ac:spMk id="24" creationId="{53F29798-D584-4792-9B62-3F5F5C36D619}"/>
          </ac:spMkLst>
        </pc:spChg>
        <pc:picChg chg="add mod">
          <ac:chgData name=" " userId="2ec6e3b6050776cd" providerId="LiveId" clId="{705C2509-237E-4B3E-8D94-2DDA36377191}" dt="2021-03-22T19:03:36.213" v="187" actId="26606"/>
          <ac:picMkLst>
            <pc:docMk/>
            <pc:sldMk cId="1035522212" sldId="256"/>
            <ac:picMk id="5" creationId="{2DA2146A-F785-49B5-865B-720CE41C3D1F}"/>
          </ac:picMkLst>
        </pc:picChg>
      </pc:sldChg>
      <pc:sldChg chg="addSp delSp modSp add mod setBg delDesignElem">
        <pc:chgData name=" " userId="2ec6e3b6050776cd" providerId="LiveId" clId="{705C2509-237E-4B3E-8D94-2DDA36377191}" dt="2021-03-22T19:03:42.786" v="188" actId="26606"/>
        <pc:sldMkLst>
          <pc:docMk/>
          <pc:sldMk cId="958394327" sldId="257"/>
        </pc:sldMkLst>
        <pc:spChg chg="mod">
          <ac:chgData name=" " userId="2ec6e3b6050776cd" providerId="LiveId" clId="{705C2509-237E-4B3E-8D94-2DDA36377191}" dt="2021-03-22T19:03:25.476" v="182" actId="26606"/>
          <ac:spMkLst>
            <pc:docMk/>
            <pc:sldMk cId="958394327" sldId="257"/>
            <ac:spMk id="2" creationId="{28018521-82E2-4948-80C0-DAE7BFA667AB}"/>
          </ac:spMkLst>
        </pc:spChg>
        <pc:spChg chg="add del">
          <ac:chgData name=" " userId="2ec6e3b6050776cd" providerId="LiveId" clId="{705C2509-237E-4B3E-8D94-2DDA36377191}" dt="2021-03-22T19:03:42.786" v="188" actId="26606"/>
          <ac:spMkLst>
            <pc:docMk/>
            <pc:sldMk cId="958394327" sldId="257"/>
            <ac:spMk id="9" creationId="{53F29798-D584-4792-9B62-3F5F5C36D619}"/>
          </ac:spMkLst>
        </pc:spChg>
        <pc:spChg chg="del">
          <ac:chgData name=" " userId="2ec6e3b6050776cd" providerId="LiveId" clId="{705C2509-237E-4B3E-8D94-2DDA36377191}" dt="2021-03-22T18:52:08.845" v="37"/>
          <ac:spMkLst>
            <pc:docMk/>
            <pc:sldMk cId="958394327" sldId="257"/>
            <ac:spMk id="10" creationId="{53F29798-D584-4792-9B62-3F5F5C36D619}"/>
          </ac:spMkLst>
        </pc:spChg>
        <pc:spChg chg="add">
          <ac:chgData name=" " userId="2ec6e3b6050776cd" providerId="LiveId" clId="{705C2509-237E-4B3E-8D94-2DDA36377191}" dt="2021-03-22T19:03:42.786" v="188" actId="26606"/>
          <ac:spMkLst>
            <pc:docMk/>
            <pc:sldMk cId="958394327" sldId="257"/>
            <ac:spMk id="14" creationId="{53F29798-D584-4792-9B62-3F5F5C36D619}"/>
          </ac:spMkLst>
        </pc:spChg>
        <pc:picChg chg="add mod">
          <ac:chgData name=" " userId="2ec6e3b6050776cd" providerId="LiveId" clId="{705C2509-237E-4B3E-8D94-2DDA36377191}" dt="2021-03-22T19:03:25.476" v="182" actId="26606"/>
          <ac:picMkLst>
            <pc:docMk/>
            <pc:sldMk cId="958394327" sldId="257"/>
            <ac:picMk id="4" creationId="{5EA8BBD3-9808-44E8-BD54-F3C9C1CA4066}"/>
          </ac:picMkLst>
        </pc:picChg>
        <pc:picChg chg="del">
          <ac:chgData name=" " userId="2ec6e3b6050776cd" providerId="LiveId" clId="{705C2509-237E-4B3E-8D94-2DDA36377191}" dt="2021-03-22T18:52:48.095" v="147" actId="21"/>
          <ac:picMkLst>
            <pc:docMk/>
            <pc:sldMk cId="958394327" sldId="257"/>
            <ac:picMk id="5" creationId="{2DA2146A-F785-49B5-865B-720CE41C3D1F}"/>
          </ac:picMkLst>
        </pc:picChg>
      </pc:sldChg>
      <pc:sldChg chg="addSp delSp modSp add mod setBg delDesignElem">
        <pc:chgData name=" " userId="2ec6e3b6050776cd" providerId="LiveId" clId="{705C2509-237E-4B3E-8D94-2DDA36377191}" dt="2021-03-22T19:12:45.972" v="195" actId="27614"/>
        <pc:sldMkLst>
          <pc:docMk/>
          <pc:sldMk cId="826772331" sldId="258"/>
        </pc:sldMkLst>
        <pc:spChg chg="mod">
          <ac:chgData name=" " userId="2ec6e3b6050776cd" providerId="LiveId" clId="{705C2509-237E-4B3E-8D94-2DDA36377191}" dt="2021-03-22T18:52:38.389" v="145" actId="20577"/>
          <ac:spMkLst>
            <pc:docMk/>
            <pc:sldMk cId="826772331" sldId="258"/>
            <ac:spMk id="2" creationId="{28018521-82E2-4948-80C0-DAE7BFA667AB}"/>
          </ac:spMkLst>
        </pc:spChg>
        <pc:spChg chg="add">
          <ac:chgData name=" " userId="2ec6e3b6050776cd" providerId="LiveId" clId="{705C2509-237E-4B3E-8D94-2DDA36377191}" dt="2021-03-22T19:12:44.179" v="194" actId="26606"/>
          <ac:spMkLst>
            <pc:docMk/>
            <pc:sldMk cId="826772331" sldId="258"/>
            <ac:spMk id="9" creationId="{53F29798-D584-4792-9B62-3F5F5C36D619}"/>
          </ac:spMkLst>
        </pc:spChg>
        <pc:spChg chg="del">
          <ac:chgData name=" " userId="2ec6e3b6050776cd" providerId="LiveId" clId="{705C2509-237E-4B3E-8D94-2DDA36377191}" dt="2021-03-22T18:52:10.152" v="39"/>
          <ac:spMkLst>
            <pc:docMk/>
            <pc:sldMk cId="826772331" sldId="258"/>
            <ac:spMk id="10" creationId="{53F29798-D584-4792-9B62-3F5F5C36D619}"/>
          </ac:spMkLst>
        </pc:spChg>
        <pc:picChg chg="add mod">
          <ac:chgData name=" " userId="2ec6e3b6050776cd" providerId="LiveId" clId="{705C2509-237E-4B3E-8D94-2DDA36377191}" dt="2021-03-22T19:12:45.972" v="195" actId="27614"/>
          <ac:picMkLst>
            <pc:docMk/>
            <pc:sldMk cId="826772331" sldId="258"/>
            <ac:picMk id="4" creationId="{18453CC4-83CE-4174-810C-26983B9EDC1C}"/>
          </ac:picMkLst>
        </pc:picChg>
        <pc:picChg chg="del">
          <ac:chgData name=" " userId="2ec6e3b6050776cd" providerId="LiveId" clId="{705C2509-237E-4B3E-8D94-2DDA36377191}" dt="2021-03-22T18:52:44.966" v="146" actId="21"/>
          <ac:picMkLst>
            <pc:docMk/>
            <pc:sldMk cId="826772331" sldId="258"/>
            <ac:picMk id="5" creationId="{2DA2146A-F785-49B5-865B-720CE41C3D1F}"/>
          </ac:picMkLst>
        </pc:picChg>
      </pc:sldChg>
      <pc:sldChg chg="addSp modSp add mod setBg">
        <pc:chgData name=" " userId="2ec6e3b6050776cd" providerId="LiveId" clId="{705C2509-237E-4B3E-8D94-2DDA36377191}" dt="2021-03-22T19:23:57.816" v="199" actId="27614"/>
        <pc:sldMkLst>
          <pc:docMk/>
          <pc:sldMk cId="3943963328" sldId="259"/>
        </pc:sldMkLst>
        <pc:spChg chg="mod">
          <ac:chgData name=" " userId="2ec6e3b6050776cd" providerId="LiveId" clId="{705C2509-237E-4B3E-8D94-2DDA36377191}" dt="2021-03-22T19:23:50.988" v="198" actId="26606"/>
          <ac:spMkLst>
            <pc:docMk/>
            <pc:sldMk cId="3943963328" sldId="259"/>
            <ac:spMk id="2" creationId="{28018521-82E2-4948-80C0-DAE7BFA667AB}"/>
          </ac:spMkLst>
        </pc:spChg>
        <pc:spChg chg="add">
          <ac:chgData name=" " userId="2ec6e3b6050776cd" providerId="LiveId" clId="{705C2509-237E-4B3E-8D94-2DDA36377191}" dt="2021-03-22T19:23:50.988" v="198" actId="26606"/>
          <ac:spMkLst>
            <pc:docMk/>
            <pc:sldMk cId="3943963328" sldId="259"/>
            <ac:spMk id="9" creationId="{53F29798-D584-4792-9B62-3F5F5C36D619}"/>
          </ac:spMkLst>
        </pc:spChg>
        <pc:picChg chg="add mod">
          <ac:chgData name=" " userId="2ec6e3b6050776cd" providerId="LiveId" clId="{705C2509-237E-4B3E-8D94-2DDA36377191}" dt="2021-03-22T19:23:57.816" v="199" actId="27614"/>
          <ac:picMkLst>
            <pc:docMk/>
            <pc:sldMk cId="3943963328" sldId="259"/>
            <ac:picMk id="4" creationId="{CBAC2BBD-DA93-491D-A0BA-7A903856F2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DE2-7BA6-4206-9274-7B88C4E25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0F9CC-48DC-4EA5-88FE-1EA72264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65DC-7B47-49A4-BB5F-99C64F61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C8B7-E4AB-4480-8116-18511EA2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A230-EB8D-46F7-9F1B-8E2B21B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FA4D-8DE2-4B73-B1A0-54E567D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57EA-3777-4E23-BE13-6FC4A78C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ADDB-8819-4C94-83D5-352B7B8D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34DC-B56D-4729-B36D-67D52EE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1310-B6B7-44DF-BD5F-F2286DCD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2697D-E42C-4A2C-8C50-78A908A3A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57D7-062C-4517-85A5-E91259D24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F1E8-932F-4B27-BF0F-EC3CA73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013F-037E-4A88-95DC-BD1A4DF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95FF-3D38-4CE9-A1A9-44CDE877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5E35-6DF0-4744-B4FA-631E5301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3325-F984-4152-9035-A29E6235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25B9-0F95-46AA-A3FC-665D8652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3981-1C50-4058-8327-900BF3CE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D5E2-898B-407C-8D62-A72B3A9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2010-0B2D-4985-8CEF-8D984F7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CBBF-D711-4BAB-BA01-0B036D08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548E-5B0A-4EAC-BA1A-4B97942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BD6A-2547-4E6D-8E43-BDC1C632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52AE-C4FF-43C2-BEF4-5705EEDA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DB4D-360A-4DC5-863C-B6C63CCA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5549-7B6C-4407-8F32-FF15C12D1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3991E-FE8C-4212-B4EF-D31A5967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3FE6B-C4B6-4FB2-AA30-B92A546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5028-A251-47CC-BE74-E4D255DC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CF76-A7F2-4FFD-83E0-20E01A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253-5588-4C76-93C9-E19F264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5192-90C7-474A-9B86-FB7F164F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BAA3-0A12-4A17-AF3B-836D5B5F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3E2A5-BF0E-4A3B-996C-0C4C257D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AFBA3-ABED-457B-8CF4-1EDAC5088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C23E1-C101-430A-80D5-5C176A0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7C408-AD50-4414-9036-709820F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CBCB-5D11-42CE-9154-1CF5038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5625-F2C0-4DCE-89EA-C2A6F6A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49CBB-8445-496C-8AC4-7453194B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1DF15-AA00-444C-A48B-3245B63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1278-F4A3-4750-A59F-E7B17500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670F4-389E-4D72-89B2-41115840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3DEF9-4970-437F-BEB2-862E9AFD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8E58-CDF4-41B9-A063-569F301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2ACC-AFC1-4401-A70E-203D4A5F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2B35-EC13-4416-9027-B5195593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3DD5-1846-48A0-ADBD-221A545B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56F8-4651-4E58-8BEF-3B8D3E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6DB1-0930-435D-81B6-C337A8C2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8C20-9D60-4814-A2A7-01297250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F397-7481-4FDD-A19F-98B19C7D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BC371-E7CD-47C4-B986-1E5B6AD36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E477-AC6C-4BF2-BC2B-A242D801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5DDB-FCA4-4B1B-AF2E-BDAFD822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F2A5-1A83-4B4A-9325-DBF5C12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99C9-B949-4C3B-BF3C-5FEAD7C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01609-901C-4AA2-BF4B-3C44E3D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D4019-69F0-479D-86C9-DC5DF958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3AC2-E581-471E-9309-F3B837D1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4702-19D0-44C9-B494-5DBB5F974F6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200A-2046-4330-B32B-932B1BBDA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E099-46C0-492B-A549-86C1538C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64FF-F568-4D52-A820-B33A5932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Sentinel Nodes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2146A-F785-49B5-865B-720CE41C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319"/>
            <a:ext cx="10512547" cy="37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1: Insertion at correct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8BBD3-9808-44E8-BD54-F3C9C1CA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9" y="1845426"/>
            <a:ext cx="903614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2: Insertion at correct day, different time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453CC4-83CE-4174-810C-26983B9E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30" y="1845426"/>
            <a:ext cx="978088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8521-82E2-4948-80C0-DAE7BFA6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3: Insertion at different day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AC2BBD-DA93-491D-A0BA-7A903856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1845426"/>
            <a:ext cx="96222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Sentinel Nodes </vt:lpstr>
      <vt:lpstr>Module 1: Insertion at correct time</vt:lpstr>
      <vt:lpstr>Module 2: Insertion at correct day, different time</vt:lpstr>
      <vt:lpstr>Module 3: Insertion at different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Nodes </dc:title>
  <dc:creator> </dc:creator>
  <cp:lastModifiedBy> </cp:lastModifiedBy>
  <cp:revision>1</cp:revision>
  <dcterms:created xsi:type="dcterms:W3CDTF">2021-03-22T18:44:04Z</dcterms:created>
  <dcterms:modified xsi:type="dcterms:W3CDTF">2021-03-22T19:23:59Z</dcterms:modified>
</cp:coreProperties>
</file>