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79" r:id="rId4"/>
    <p:sldId id="281" r:id="rId5"/>
    <p:sldId id="285" r:id="rId6"/>
    <p:sldId id="286" r:id="rId7"/>
    <p:sldId id="287" r:id="rId8"/>
    <p:sldId id="288" r:id="rId9"/>
    <p:sldId id="282" r:id="rId10"/>
    <p:sldId id="283" r:id="rId11"/>
    <p:sldId id="284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274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39" r:id="rId75"/>
    <p:sldId id="440" r:id="rId76"/>
    <p:sldId id="441" r:id="rId77"/>
    <p:sldId id="442" r:id="rId78"/>
    <p:sldId id="443" r:id="rId79"/>
    <p:sldId id="444" r:id="rId80"/>
    <p:sldId id="445" r:id="rId81"/>
    <p:sldId id="446" r:id="rId82"/>
    <p:sldId id="447" r:id="rId83"/>
    <p:sldId id="448" r:id="rId84"/>
    <p:sldId id="449" r:id="rId85"/>
    <p:sldId id="450" r:id="rId86"/>
    <p:sldId id="451" r:id="rId87"/>
    <p:sldId id="452" r:id="rId88"/>
    <p:sldId id="453" r:id="rId89"/>
    <p:sldId id="454" r:id="rId90"/>
    <p:sldId id="455" r:id="rId91"/>
    <p:sldId id="456" r:id="rId92"/>
    <p:sldId id="457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55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87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920C-3BEA-446C-B833-EC9B2F63810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1E536C-F5EB-40FB-8823-642DD93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B9343-57CE-46AA-A1D9-33694B86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Queries of [Full Name]</a:t>
            </a:r>
          </a:p>
        </p:txBody>
      </p:sp>
    </p:spTree>
    <p:extLst>
      <p:ext uri="{BB962C8B-B14F-4D97-AF65-F5344CB8AC3E}">
        <p14:creationId xmlns:p14="http://schemas.microsoft.com/office/powerpoint/2010/main" val="20898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Top # 2 -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Top]</a:t>
            </a:r>
          </a:p>
        </p:txBody>
      </p:sp>
    </p:spTree>
    <p:extLst>
      <p:ext uri="{BB962C8B-B14F-4D97-AF65-F5344CB8AC3E}">
        <p14:creationId xmlns:p14="http://schemas.microsoft.com/office/powerpoint/2010/main" val="5213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9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05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Top # 1 -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Top]</a:t>
            </a:r>
          </a:p>
        </p:txBody>
      </p:sp>
    </p:spTree>
    <p:extLst>
      <p:ext uri="{BB962C8B-B14F-4D97-AF65-F5344CB8AC3E}">
        <p14:creationId xmlns:p14="http://schemas.microsoft.com/office/powerpoint/2010/main" val="177562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Top # 3 -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Top]</a:t>
            </a:r>
          </a:p>
        </p:txBody>
      </p:sp>
    </p:spTree>
    <p:extLst>
      <p:ext uri="{BB962C8B-B14F-4D97-AF65-F5344CB8AC3E}">
        <p14:creationId xmlns:p14="http://schemas.microsoft.com/office/powerpoint/2010/main" val="41720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5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352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68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5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B9343-57CE-46AA-A1D9-33694B86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3 Queries of [Full Name]</a:t>
            </a:r>
          </a:p>
        </p:txBody>
      </p:sp>
    </p:spTree>
    <p:extLst>
      <p:ext uri="{BB962C8B-B14F-4D97-AF65-F5344CB8AC3E}">
        <p14:creationId xmlns:p14="http://schemas.microsoft.com/office/powerpoint/2010/main" val="337272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1 -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Worst]</a:t>
            </a:r>
          </a:p>
        </p:txBody>
      </p:sp>
    </p:spTree>
    <p:extLst>
      <p:ext uri="{BB962C8B-B14F-4D97-AF65-F5344CB8AC3E}">
        <p14:creationId xmlns:p14="http://schemas.microsoft.com/office/powerpoint/2010/main" val="233629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7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7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6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80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2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1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8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1 (Corrected)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Correction: </a:t>
            </a:r>
          </a:p>
          <a:p>
            <a:r>
              <a:rPr lang="en-US" dirty="0"/>
              <a:t>[How you corrected the issues you had with worst]</a:t>
            </a:r>
          </a:p>
        </p:txBody>
      </p:sp>
    </p:spTree>
    <p:extLst>
      <p:ext uri="{BB962C8B-B14F-4D97-AF65-F5344CB8AC3E}">
        <p14:creationId xmlns:p14="http://schemas.microsoft.com/office/powerpoint/2010/main" val="3957597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8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5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5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29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53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7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1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8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5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8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2 -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Worst]</a:t>
            </a:r>
          </a:p>
        </p:txBody>
      </p:sp>
    </p:spTree>
    <p:extLst>
      <p:ext uri="{BB962C8B-B14F-4D97-AF65-F5344CB8AC3E}">
        <p14:creationId xmlns:p14="http://schemas.microsoft.com/office/powerpoint/2010/main" val="2099319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9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97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8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33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0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7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5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2 (Corrected)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Correction: </a:t>
            </a:r>
          </a:p>
          <a:p>
            <a:r>
              <a:rPr lang="en-US" dirty="0"/>
              <a:t>[How you corrected the issues you had with worst]</a:t>
            </a:r>
          </a:p>
        </p:txBody>
      </p:sp>
    </p:spTree>
    <p:extLst>
      <p:ext uri="{BB962C8B-B14F-4D97-AF65-F5344CB8AC3E}">
        <p14:creationId xmlns:p14="http://schemas.microsoft.com/office/powerpoint/2010/main" val="458740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5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8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2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48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38248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884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2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9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73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3 -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Reasoning: </a:t>
            </a:r>
          </a:p>
          <a:p>
            <a:r>
              <a:rPr lang="en-US" dirty="0"/>
              <a:t>[Reason it is Worst]</a:t>
            </a:r>
          </a:p>
        </p:txBody>
      </p:sp>
    </p:spTree>
    <p:extLst>
      <p:ext uri="{BB962C8B-B14F-4D97-AF65-F5344CB8AC3E}">
        <p14:creationId xmlns:p14="http://schemas.microsoft.com/office/powerpoint/2010/main" val="40712403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32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4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89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86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5988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1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563860"/>
              </p:ext>
            </p:extLst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51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7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02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3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D9B1-B365-4C0B-A960-1DDD007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 dirty="0"/>
              <a:t>Worst # 3 (Corrected) - Problem XX (Difficulty): </a:t>
            </a:r>
            <a:br>
              <a:rPr lang="en-US" sz="2000" dirty="0"/>
            </a:br>
            <a:r>
              <a:rPr lang="en-US" sz="2000" dirty="0"/>
              <a:t>[Problem statement/Proposition]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34AA5-2EDE-4838-B449-BAC9CBD7A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Correction: </a:t>
            </a:r>
          </a:p>
          <a:p>
            <a:r>
              <a:rPr lang="en-US" dirty="0"/>
              <a:t>[How you corrected the issues you had with worst]</a:t>
            </a:r>
          </a:p>
        </p:txBody>
      </p:sp>
    </p:spTree>
    <p:extLst>
      <p:ext uri="{BB962C8B-B14F-4D97-AF65-F5344CB8AC3E}">
        <p14:creationId xmlns:p14="http://schemas.microsoft.com/office/powerpoint/2010/main" val="15893031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18A7-2C06-45B6-9619-8EFE2FF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 #1 Used: (duplicate if used more than 1, delete slide if used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331C-121F-475F-98B9-1CF44E2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19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15B-0C64-4261-8DC1-7930FED6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2133-CA49-4E2D-8ED7-03AC955A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91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FBB1-1202-4280-823E-5E0DDBE9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1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54BA-2CDC-4CB8-946E-05C886C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View of Tables Used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9444-AF85-4E96-BF9E-A6796123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5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A426-A5B6-4B8B-ABFE-D90B4A5E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Columns Projection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DC139B-570F-414D-8699-586D8016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10038694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56203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62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B21-FB70-49DB-9B67-2FA1C4A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Informatic Table: Projection Sorting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ADAAB4-3B57-4DC8-97E0-3F41CD22D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3692723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516029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973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Add/Delete rows as needed. If no sorting done, delete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9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E7E-6C04-4798-9C11-37D44459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Output (# Rows Affected)</a:t>
            </a:r>
            <a:br>
              <a:rPr lang="en-US" dirty="0"/>
            </a:br>
            <a:r>
              <a:rPr lang="en-US" dirty="0"/>
              <a:t>(Change SSMS to Azure if using Azure)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C2E22-3950-4375-982F-C4A6F236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65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B303-4183-4A8E-A74C-8F748FDD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0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80D-B47F-4958-9D11-0552F2B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9C5F-ECFB-4EFE-AABA-75C88E9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96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1093</Words>
  <Application>Microsoft Office PowerPoint</Application>
  <PresentationFormat>Widescreen</PresentationFormat>
  <Paragraphs>173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6" baseType="lpstr">
      <vt:lpstr>Arial</vt:lpstr>
      <vt:lpstr>Trebuchet MS</vt:lpstr>
      <vt:lpstr>Wingdings 3</vt:lpstr>
      <vt:lpstr>Facet</vt:lpstr>
      <vt:lpstr>Top 3 Queries of [Full Name]</vt:lpstr>
      <vt:lpstr>Top # 1 -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Top # 2 -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Top # 3 -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3 Queries of [Full Name]</vt:lpstr>
      <vt:lpstr>Worst # 1 -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# 1 (Corrected)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# 2 -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# 2 (Corrected)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# 3 -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  <vt:lpstr>Worst # 3 (Corrected) - Problem XX (Difficulty):  [Problem statement/Proposition]</vt:lpstr>
      <vt:lpstr>Custom Function #1 Used: (duplicate if used more than 1, delete slide if used 0)</vt:lpstr>
      <vt:lpstr>Query</vt:lpstr>
      <vt:lpstr>Key View of Tables Used Diagram</vt:lpstr>
      <vt:lpstr>Standard View of Tables Used Diagram</vt:lpstr>
      <vt:lpstr>Informatic Table: Columns Projection</vt:lpstr>
      <vt:lpstr>Informatic Table: Projection Sorting</vt:lpstr>
      <vt:lpstr>SSMS Output (# Rows Affected) (Change SSMS to Azure if using Azure)</vt:lpstr>
      <vt:lpstr>JSON Output</vt:lpstr>
      <vt:lpstr>JDBC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3 Queries of [Full Name]</dc:title>
  <dc:creator> </dc:creator>
  <cp:lastModifiedBy> </cp:lastModifiedBy>
  <cp:revision>4</cp:revision>
  <dcterms:created xsi:type="dcterms:W3CDTF">2022-03-05T19:01:58Z</dcterms:created>
  <dcterms:modified xsi:type="dcterms:W3CDTF">2022-03-05T19:11:07Z</dcterms:modified>
</cp:coreProperties>
</file>